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handoutMasterIdLst>
    <p:handoutMasterId r:id="rId24"/>
  </p:handoutMasterIdLst>
  <p:sldIdLst>
    <p:sldId id="261" r:id="rId3"/>
    <p:sldId id="257" r:id="rId4"/>
    <p:sldId id="290" r:id="rId5"/>
    <p:sldId id="291" r:id="rId6"/>
    <p:sldId id="273" r:id="rId7"/>
    <p:sldId id="292" r:id="rId8"/>
    <p:sldId id="296" r:id="rId9"/>
    <p:sldId id="297" r:id="rId10"/>
    <p:sldId id="282" r:id="rId11"/>
    <p:sldId id="299" r:id="rId12"/>
    <p:sldId id="300" r:id="rId13"/>
    <p:sldId id="301" r:id="rId14"/>
    <p:sldId id="302" r:id="rId15"/>
    <p:sldId id="303" r:id="rId16"/>
    <p:sldId id="304" r:id="rId17"/>
    <p:sldId id="305" r:id="rId18"/>
    <p:sldId id="294" r:id="rId19"/>
    <p:sldId id="295" r:id="rId20"/>
    <p:sldId id="289" r:id="rId21"/>
    <p:sldId id="268"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F96"/>
    <a:srgbClr val="33CC33"/>
    <a:srgbClr val="990000"/>
    <a:srgbClr val="CC3300"/>
    <a:srgbClr val="CC0000"/>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91869" autoAdjust="0"/>
  </p:normalViewPr>
  <p:slideViewPr>
    <p:cSldViewPr>
      <p:cViewPr varScale="1">
        <p:scale>
          <a:sx n="72" d="100"/>
          <a:sy n="72" d="100"/>
        </p:scale>
        <p:origin x="-1068" y="-96"/>
      </p:cViewPr>
      <p:guideLst>
        <p:guide orient="horz" pos="2160"/>
        <p:guide pos="2880"/>
      </p:guideLst>
    </p:cSldViewPr>
  </p:slideViewPr>
  <p:outlineViewPr>
    <p:cViewPr>
      <p:scale>
        <a:sx n="33" d="100"/>
        <a:sy n="33" d="100"/>
      </p:scale>
      <p:origin x="42" y="1596"/>
    </p:cViewPr>
  </p:outlin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Capstone\t263b-Xray_Dat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apstone\t263b-Xray_Dat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apstone\t263b-Xray_Dat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apstone\R00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apstone\R0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chemeClr val="bg1"/>
                </a:solidFill>
              </a:defRPr>
            </a:pPr>
            <a:r>
              <a:rPr lang="en-US" sz="2000">
                <a:solidFill>
                  <a:schemeClr val="bg1"/>
                </a:solidFill>
              </a:rPr>
              <a:t>Simulation and Experimental Data t-263b</a:t>
            </a:r>
          </a:p>
        </c:rich>
      </c:tx>
      <c:layout/>
    </c:title>
    <c:plotArea>
      <c:layout>
        <c:manualLayout>
          <c:layoutTarget val="inner"/>
          <c:xMode val="edge"/>
          <c:yMode val="edge"/>
          <c:x val="0.13107180095638724"/>
          <c:y val="0.1343349989905108"/>
          <c:w val="0.83886731624300415"/>
          <c:h val="0.50963052695336153"/>
        </c:manualLayout>
      </c:layout>
      <c:scatterChart>
        <c:scatterStyle val="lineMarker"/>
        <c:ser>
          <c:idx val="0"/>
          <c:order val="0"/>
          <c:tx>
            <c:v>t-263b Simulation and Experimental Data</c:v>
          </c:tx>
          <c:spPr>
            <a:ln>
              <a:solidFill>
                <a:srgbClr val="FF0000"/>
              </a:solidFill>
            </a:ln>
          </c:spPr>
          <c:marker>
            <c:symbol val="none"/>
          </c:marker>
          <c:xVal>
            <c:numRef>
              <c:f>Simulation!$B$2:$B$3202</c:f>
              <c:numCache>
                <c:formatCode>General</c:formatCode>
                <c:ptCount val="3201"/>
                <c:pt idx="0">
                  <c:v>27.6</c:v>
                </c:pt>
                <c:pt idx="1">
                  <c:v>27.602</c:v>
                </c:pt>
                <c:pt idx="2">
                  <c:v>27.60400000000001</c:v>
                </c:pt>
                <c:pt idx="3">
                  <c:v>27.606000000000005</c:v>
                </c:pt>
                <c:pt idx="4">
                  <c:v>27.608000000000001</c:v>
                </c:pt>
                <c:pt idx="5">
                  <c:v>27.61000000000001</c:v>
                </c:pt>
                <c:pt idx="6">
                  <c:v>27.612000000000005</c:v>
                </c:pt>
                <c:pt idx="7">
                  <c:v>27.614000000000008</c:v>
                </c:pt>
                <c:pt idx="8">
                  <c:v>27.616000000000007</c:v>
                </c:pt>
                <c:pt idx="9">
                  <c:v>27.618000000000009</c:v>
                </c:pt>
                <c:pt idx="10">
                  <c:v>27.62</c:v>
                </c:pt>
                <c:pt idx="11">
                  <c:v>27.622</c:v>
                </c:pt>
                <c:pt idx="12">
                  <c:v>27.624000000000009</c:v>
                </c:pt>
                <c:pt idx="13">
                  <c:v>27.626000000000001</c:v>
                </c:pt>
                <c:pt idx="14">
                  <c:v>27.628</c:v>
                </c:pt>
                <c:pt idx="15">
                  <c:v>27.63000000000001</c:v>
                </c:pt>
                <c:pt idx="16">
                  <c:v>27.632000000000001</c:v>
                </c:pt>
                <c:pt idx="17">
                  <c:v>27.634000000000007</c:v>
                </c:pt>
                <c:pt idx="18">
                  <c:v>27.63600000000001</c:v>
                </c:pt>
                <c:pt idx="19">
                  <c:v>27.638000000000005</c:v>
                </c:pt>
                <c:pt idx="20">
                  <c:v>27.64</c:v>
                </c:pt>
                <c:pt idx="21">
                  <c:v>27.642000000000003</c:v>
                </c:pt>
                <c:pt idx="22">
                  <c:v>27.644000000000005</c:v>
                </c:pt>
                <c:pt idx="23">
                  <c:v>27.646000000000001</c:v>
                </c:pt>
                <c:pt idx="24">
                  <c:v>27.648</c:v>
                </c:pt>
                <c:pt idx="25">
                  <c:v>27.650000000000009</c:v>
                </c:pt>
                <c:pt idx="26">
                  <c:v>27.652000000000001</c:v>
                </c:pt>
                <c:pt idx="27">
                  <c:v>27.654000000000007</c:v>
                </c:pt>
                <c:pt idx="28">
                  <c:v>27.656000000000009</c:v>
                </c:pt>
                <c:pt idx="29">
                  <c:v>27.658000000000001</c:v>
                </c:pt>
                <c:pt idx="30">
                  <c:v>27.66</c:v>
                </c:pt>
                <c:pt idx="31">
                  <c:v>27.662000000000003</c:v>
                </c:pt>
                <c:pt idx="32">
                  <c:v>27.664000000000001</c:v>
                </c:pt>
                <c:pt idx="33">
                  <c:v>27.666</c:v>
                </c:pt>
                <c:pt idx="34">
                  <c:v>27.668000000000003</c:v>
                </c:pt>
                <c:pt idx="35">
                  <c:v>27.67</c:v>
                </c:pt>
                <c:pt idx="36">
                  <c:v>27.672000000000001</c:v>
                </c:pt>
                <c:pt idx="37">
                  <c:v>27.67400000000001</c:v>
                </c:pt>
                <c:pt idx="38">
                  <c:v>27.676000000000005</c:v>
                </c:pt>
                <c:pt idx="39">
                  <c:v>27.678000000000001</c:v>
                </c:pt>
                <c:pt idx="40">
                  <c:v>27.68</c:v>
                </c:pt>
                <c:pt idx="41">
                  <c:v>27.682000000000002</c:v>
                </c:pt>
                <c:pt idx="42">
                  <c:v>27.684000000000001</c:v>
                </c:pt>
                <c:pt idx="43">
                  <c:v>27.686</c:v>
                </c:pt>
                <c:pt idx="44">
                  <c:v>27.688000000000002</c:v>
                </c:pt>
                <c:pt idx="45">
                  <c:v>27.69</c:v>
                </c:pt>
                <c:pt idx="46">
                  <c:v>27.692</c:v>
                </c:pt>
                <c:pt idx="47">
                  <c:v>27.69400000000001</c:v>
                </c:pt>
                <c:pt idx="48">
                  <c:v>27.696000000000005</c:v>
                </c:pt>
                <c:pt idx="49">
                  <c:v>27.698</c:v>
                </c:pt>
                <c:pt idx="50">
                  <c:v>27.700000000000003</c:v>
                </c:pt>
                <c:pt idx="51">
                  <c:v>27.702000000000002</c:v>
                </c:pt>
                <c:pt idx="52">
                  <c:v>27.704000000000001</c:v>
                </c:pt>
                <c:pt idx="53">
                  <c:v>27.706000000000003</c:v>
                </c:pt>
                <c:pt idx="54">
                  <c:v>27.708000000000002</c:v>
                </c:pt>
                <c:pt idx="55">
                  <c:v>27.71</c:v>
                </c:pt>
                <c:pt idx="56">
                  <c:v>27.712</c:v>
                </c:pt>
                <c:pt idx="57">
                  <c:v>27.714000000000009</c:v>
                </c:pt>
                <c:pt idx="58">
                  <c:v>27.716000000000001</c:v>
                </c:pt>
                <c:pt idx="59">
                  <c:v>27.718</c:v>
                </c:pt>
                <c:pt idx="60">
                  <c:v>27.720000000000002</c:v>
                </c:pt>
                <c:pt idx="61">
                  <c:v>27.721999999999994</c:v>
                </c:pt>
                <c:pt idx="62">
                  <c:v>27.724</c:v>
                </c:pt>
                <c:pt idx="63">
                  <c:v>27.726000000000003</c:v>
                </c:pt>
                <c:pt idx="64">
                  <c:v>27.728000000000002</c:v>
                </c:pt>
                <c:pt idx="65">
                  <c:v>27.73</c:v>
                </c:pt>
                <c:pt idx="66">
                  <c:v>27.732000000000003</c:v>
                </c:pt>
                <c:pt idx="67">
                  <c:v>27.734000000000005</c:v>
                </c:pt>
                <c:pt idx="68">
                  <c:v>27.736000000000001</c:v>
                </c:pt>
                <c:pt idx="69">
                  <c:v>27.738000000000003</c:v>
                </c:pt>
                <c:pt idx="70">
                  <c:v>27.740000000000002</c:v>
                </c:pt>
                <c:pt idx="71">
                  <c:v>27.741999999999994</c:v>
                </c:pt>
                <c:pt idx="72">
                  <c:v>27.744</c:v>
                </c:pt>
                <c:pt idx="73">
                  <c:v>27.746000000000002</c:v>
                </c:pt>
                <c:pt idx="74">
                  <c:v>27.747999999999994</c:v>
                </c:pt>
                <c:pt idx="75">
                  <c:v>27.75</c:v>
                </c:pt>
                <c:pt idx="76">
                  <c:v>27.752000000000002</c:v>
                </c:pt>
                <c:pt idx="77">
                  <c:v>27.754000000000001</c:v>
                </c:pt>
                <c:pt idx="78">
                  <c:v>27.756</c:v>
                </c:pt>
                <c:pt idx="79">
                  <c:v>27.758000000000003</c:v>
                </c:pt>
                <c:pt idx="80">
                  <c:v>27.759999999999994</c:v>
                </c:pt>
                <c:pt idx="81">
                  <c:v>27.761999999999993</c:v>
                </c:pt>
                <c:pt idx="82">
                  <c:v>27.764000000000003</c:v>
                </c:pt>
                <c:pt idx="83">
                  <c:v>27.766000000000002</c:v>
                </c:pt>
                <c:pt idx="84">
                  <c:v>27.767999999999994</c:v>
                </c:pt>
                <c:pt idx="85">
                  <c:v>27.770000000000003</c:v>
                </c:pt>
                <c:pt idx="86">
                  <c:v>27.772000000000002</c:v>
                </c:pt>
                <c:pt idx="87">
                  <c:v>27.774000000000001</c:v>
                </c:pt>
                <c:pt idx="88">
                  <c:v>27.776</c:v>
                </c:pt>
                <c:pt idx="89">
                  <c:v>27.778000000000002</c:v>
                </c:pt>
                <c:pt idx="90">
                  <c:v>27.779999999999994</c:v>
                </c:pt>
                <c:pt idx="91">
                  <c:v>27.781999999999993</c:v>
                </c:pt>
                <c:pt idx="92">
                  <c:v>27.784000000000002</c:v>
                </c:pt>
                <c:pt idx="93">
                  <c:v>27.785999999999991</c:v>
                </c:pt>
                <c:pt idx="94">
                  <c:v>27.787999999999993</c:v>
                </c:pt>
                <c:pt idx="95">
                  <c:v>27.790000000000003</c:v>
                </c:pt>
                <c:pt idx="96">
                  <c:v>27.792000000000002</c:v>
                </c:pt>
                <c:pt idx="97">
                  <c:v>27.794</c:v>
                </c:pt>
                <c:pt idx="98">
                  <c:v>27.796000000000003</c:v>
                </c:pt>
                <c:pt idx="99">
                  <c:v>27.798000000000002</c:v>
                </c:pt>
                <c:pt idx="100">
                  <c:v>27.8</c:v>
                </c:pt>
                <c:pt idx="101">
                  <c:v>27.802000000000003</c:v>
                </c:pt>
                <c:pt idx="102">
                  <c:v>27.804000000000009</c:v>
                </c:pt>
                <c:pt idx="103">
                  <c:v>27.806000000000001</c:v>
                </c:pt>
                <c:pt idx="104">
                  <c:v>27.808</c:v>
                </c:pt>
                <c:pt idx="105">
                  <c:v>27.810000000000009</c:v>
                </c:pt>
                <c:pt idx="106">
                  <c:v>27.812000000000001</c:v>
                </c:pt>
                <c:pt idx="107">
                  <c:v>27.814000000000007</c:v>
                </c:pt>
                <c:pt idx="108">
                  <c:v>27.81600000000001</c:v>
                </c:pt>
                <c:pt idx="109">
                  <c:v>27.818000000000001</c:v>
                </c:pt>
                <c:pt idx="110">
                  <c:v>27.82</c:v>
                </c:pt>
                <c:pt idx="111">
                  <c:v>27.822000000000003</c:v>
                </c:pt>
                <c:pt idx="112">
                  <c:v>27.824000000000005</c:v>
                </c:pt>
                <c:pt idx="113">
                  <c:v>27.826000000000001</c:v>
                </c:pt>
                <c:pt idx="114">
                  <c:v>27.828000000000003</c:v>
                </c:pt>
                <c:pt idx="115">
                  <c:v>27.830000000000005</c:v>
                </c:pt>
                <c:pt idx="116">
                  <c:v>27.832000000000001</c:v>
                </c:pt>
                <c:pt idx="117">
                  <c:v>27.83400000000001</c:v>
                </c:pt>
                <c:pt idx="118">
                  <c:v>27.836000000000009</c:v>
                </c:pt>
                <c:pt idx="119">
                  <c:v>27.838000000000001</c:v>
                </c:pt>
                <c:pt idx="120">
                  <c:v>27.84</c:v>
                </c:pt>
                <c:pt idx="121">
                  <c:v>27.842000000000002</c:v>
                </c:pt>
                <c:pt idx="122">
                  <c:v>27.844000000000001</c:v>
                </c:pt>
                <c:pt idx="123">
                  <c:v>27.846</c:v>
                </c:pt>
                <c:pt idx="124">
                  <c:v>27.848000000000003</c:v>
                </c:pt>
                <c:pt idx="125">
                  <c:v>27.85</c:v>
                </c:pt>
                <c:pt idx="126">
                  <c:v>27.852</c:v>
                </c:pt>
                <c:pt idx="127">
                  <c:v>27.85400000000001</c:v>
                </c:pt>
                <c:pt idx="128">
                  <c:v>27.856000000000005</c:v>
                </c:pt>
                <c:pt idx="129">
                  <c:v>27.858000000000001</c:v>
                </c:pt>
                <c:pt idx="130">
                  <c:v>27.860000000000003</c:v>
                </c:pt>
                <c:pt idx="131">
                  <c:v>27.862000000000002</c:v>
                </c:pt>
                <c:pt idx="132">
                  <c:v>27.864000000000001</c:v>
                </c:pt>
                <c:pt idx="133">
                  <c:v>27.866000000000003</c:v>
                </c:pt>
                <c:pt idx="134">
                  <c:v>27.868000000000002</c:v>
                </c:pt>
                <c:pt idx="135">
                  <c:v>27.87</c:v>
                </c:pt>
                <c:pt idx="136">
                  <c:v>27.872</c:v>
                </c:pt>
                <c:pt idx="137">
                  <c:v>27.874000000000009</c:v>
                </c:pt>
                <c:pt idx="138">
                  <c:v>27.876000000000001</c:v>
                </c:pt>
                <c:pt idx="139">
                  <c:v>27.878</c:v>
                </c:pt>
                <c:pt idx="140">
                  <c:v>27.880000000000003</c:v>
                </c:pt>
                <c:pt idx="141">
                  <c:v>27.881999999999994</c:v>
                </c:pt>
                <c:pt idx="142">
                  <c:v>27.884</c:v>
                </c:pt>
                <c:pt idx="143">
                  <c:v>27.886000000000003</c:v>
                </c:pt>
                <c:pt idx="144">
                  <c:v>27.888000000000002</c:v>
                </c:pt>
                <c:pt idx="145">
                  <c:v>27.89</c:v>
                </c:pt>
                <c:pt idx="146">
                  <c:v>27.892000000000003</c:v>
                </c:pt>
                <c:pt idx="147">
                  <c:v>27.894000000000005</c:v>
                </c:pt>
                <c:pt idx="148">
                  <c:v>27.896000000000001</c:v>
                </c:pt>
                <c:pt idx="149">
                  <c:v>27.898000000000003</c:v>
                </c:pt>
                <c:pt idx="150">
                  <c:v>27.900000000000002</c:v>
                </c:pt>
                <c:pt idx="151">
                  <c:v>27.901999999999994</c:v>
                </c:pt>
                <c:pt idx="152">
                  <c:v>27.904</c:v>
                </c:pt>
                <c:pt idx="153">
                  <c:v>27.906000000000002</c:v>
                </c:pt>
                <c:pt idx="154">
                  <c:v>27.907999999999994</c:v>
                </c:pt>
                <c:pt idx="155">
                  <c:v>27.91</c:v>
                </c:pt>
                <c:pt idx="156">
                  <c:v>27.912000000000003</c:v>
                </c:pt>
                <c:pt idx="157">
                  <c:v>27.914000000000001</c:v>
                </c:pt>
                <c:pt idx="158">
                  <c:v>27.916</c:v>
                </c:pt>
                <c:pt idx="159">
                  <c:v>27.918000000000003</c:v>
                </c:pt>
                <c:pt idx="160">
                  <c:v>27.919999999999995</c:v>
                </c:pt>
                <c:pt idx="161">
                  <c:v>27.921999999999993</c:v>
                </c:pt>
                <c:pt idx="162">
                  <c:v>27.924000000000003</c:v>
                </c:pt>
                <c:pt idx="163">
                  <c:v>27.926000000000002</c:v>
                </c:pt>
                <c:pt idx="164">
                  <c:v>27.927999999999994</c:v>
                </c:pt>
                <c:pt idx="165">
                  <c:v>27.930000000000003</c:v>
                </c:pt>
                <c:pt idx="166">
                  <c:v>27.932000000000002</c:v>
                </c:pt>
                <c:pt idx="167">
                  <c:v>27.934000000000001</c:v>
                </c:pt>
                <c:pt idx="168">
                  <c:v>27.936</c:v>
                </c:pt>
                <c:pt idx="169">
                  <c:v>27.938000000000002</c:v>
                </c:pt>
                <c:pt idx="170">
                  <c:v>27.939999999999994</c:v>
                </c:pt>
                <c:pt idx="171">
                  <c:v>27.941999999999993</c:v>
                </c:pt>
                <c:pt idx="172">
                  <c:v>27.944000000000003</c:v>
                </c:pt>
                <c:pt idx="173">
                  <c:v>27.946000000000002</c:v>
                </c:pt>
                <c:pt idx="174">
                  <c:v>27.947999999999993</c:v>
                </c:pt>
                <c:pt idx="175">
                  <c:v>27.950000000000003</c:v>
                </c:pt>
                <c:pt idx="176">
                  <c:v>27.952000000000002</c:v>
                </c:pt>
                <c:pt idx="177">
                  <c:v>27.954000000000001</c:v>
                </c:pt>
                <c:pt idx="178">
                  <c:v>27.956000000000003</c:v>
                </c:pt>
                <c:pt idx="179">
                  <c:v>27.958000000000002</c:v>
                </c:pt>
                <c:pt idx="180">
                  <c:v>27.959999999999994</c:v>
                </c:pt>
                <c:pt idx="181">
                  <c:v>27.961999999999996</c:v>
                </c:pt>
                <c:pt idx="182">
                  <c:v>27.964000000000002</c:v>
                </c:pt>
                <c:pt idx="183">
                  <c:v>27.96599999999999</c:v>
                </c:pt>
                <c:pt idx="184">
                  <c:v>27.967999999999993</c:v>
                </c:pt>
                <c:pt idx="185">
                  <c:v>27.970000000000002</c:v>
                </c:pt>
                <c:pt idx="186">
                  <c:v>27.971999999999994</c:v>
                </c:pt>
                <c:pt idx="187">
                  <c:v>27.974</c:v>
                </c:pt>
                <c:pt idx="188">
                  <c:v>27.976000000000003</c:v>
                </c:pt>
                <c:pt idx="189">
                  <c:v>27.978000000000002</c:v>
                </c:pt>
                <c:pt idx="190">
                  <c:v>27.979999999999993</c:v>
                </c:pt>
                <c:pt idx="191">
                  <c:v>27.981999999999996</c:v>
                </c:pt>
                <c:pt idx="192">
                  <c:v>27.984000000000002</c:v>
                </c:pt>
                <c:pt idx="193">
                  <c:v>27.98599999999999</c:v>
                </c:pt>
                <c:pt idx="194">
                  <c:v>27.987999999999996</c:v>
                </c:pt>
                <c:pt idx="195">
                  <c:v>27.990000000000002</c:v>
                </c:pt>
                <c:pt idx="196">
                  <c:v>27.991999999999994</c:v>
                </c:pt>
                <c:pt idx="197">
                  <c:v>27.994000000000003</c:v>
                </c:pt>
                <c:pt idx="198">
                  <c:v>27.996000000000002</c:v>
                </c:pt>
                <c:pt idx="199">
                  <c:v>27.997999999999994</c:v>
                </c:pt>
                <c:pt idx="200">
                  <c:v>28</c:v>
                </c:pt>
                <c:pt idx="201">
                  <c:v>28.002000000000002</c:v>
                </c:pt>
                <c:pt idx="202">
                  <c:v>28.004000000000001</c:v>
                </c:pt>
                <c:pt idx="203">
                  <c:v>28.006</c:v>
                </c:pt>
                <c:pt idx="204">
                  <c:v>28.008000000000003</c:v>
                </c:pt>
                <c:pt idx="205">
                  <c:v>28.01</c:v>
                </c:pt>
                <c:pt idx="206">
                  <c:v>28.012</c:v>
                </c:pt>
                <c:pt idx="207">
                  <c:v>28.01400000000001</c:v>
                </c:pt>
                <c:pt idx="208">
                  <c:v>28.016000000000005</c:v>
                </c:pt>
                <c:pt idx="209">
                  <c:v>28.018000000000001</c:v>
                </c:pt>
                <c:pt idx="210">
                  <c:v>28.020000000000003</c:v>
                </c:pt>
                <c:pt idx="211">
                  <c:v>28.022000000000002</c:v>
                </c:pt>
                <c:pt idx="212">
                  <c:v>28.024000000000001</c:v>
                </c:pt>
                <c:pt idx="213">
                  <c:v>28.026000000000003</c:v>
                </c:pt>
                <c:pt idx="214">
                  <c:v>28.028000000000002</c:v>
                </c:pt>
                <c:pt idx="215">
                  <c:v>28.03</c:v>
                </c:pt>
                <c:pt idx="216">
                  <c:v>28.032</c:v>
                </c:pt>
                <c:pt idx="217">
                  <c:v>28.03400000000001</c:v>
                </c:pt>
                <c:pt idx="218">
                  <c:v>28.036000000000001</c:v>
                </c:pt>
                <c:pt idx="219">
                  <c:v>28.038</c:v>
                </c:pt>
                <c:pt idx="220">
                  <c:v>28.040000000000003</c:v>
                </c:pt>
                <c:pt idx="221">
                  <c:v>28.042000000000002</c:v>
                </c:pt>
                <c:pt idx="222">
                  <c:v>28.044</c:v>
                </c:pt>
                <c:pt idx="223">
                  <c:v>28.046000000000003</c:v>
                </c:pt>
                <c:pt idx="224">
                  <c:v>28.048000000000002</c:v>
                </c:pt>
                <c:pt idx="225">
                  <c:v>28.05</c:v>
                </c:pt>
                <c:pt idx="226">
                  <c:v>28.052000000000003</c:v>
                </c:pt>
                <c:pt idx="227">
                  <c:v>28.054000000000009</c:v>
                </c:pt>
                <c:pt idx="228">
                  <c:v>28.056000000000001</c:v>
                </c:pt>
                <c:pt idx="229">
                  <c:v>28.058000000000003</c:v>
                </c:pt>
                <c:pt idx="230">
                  <c:v>28.060000000000002</c:v>
                </c:pt>
                <c:pt idx="231">
                  <c:v>28.061999999999994</c:v>
                </c:pt>
                <c:pt idx="232">
                  <c:v>28.064</c:v>
                </c:pt>
                <c:pt idx="233">
                  <c:v>28.066000000000003</c:v>
                </c:pt>
                <c:pt idx="234">
                  <c:v>28.067999999999994</c:v>
                </c:pt>
                <c:pt idx="235">
                  <c:v>28.07</c:v>
                </c:pt>
                <c:pt idx="236">
                  <c:v>28.072000000000003</c:v>
                </c:pt>
                <c:pt idx="237">
                  <c:v>28.074000000000005</c:v>
                </c:pt>
                <c:pt idx="238">
                  <c:v>28.076000000000001</c:v>
                </c:pt>
                <c:pt idx="239">
                  <c:v>28.078000000000003</c:v>
                </c:pt>
                <c:pt idx="240">
                  <c:v>28.080000000000002</c:v>
                </c:pt>
                <c:pt idx="241">
                  <c:v>28.081999999999994</c:v>
                </c:pt>
                <c:pt idx="242">
                  <c:v>28.084000000000003</c:v>
                </c:pt>
                <c:pt idx="243">
                  <c:v>28.086000000000002</c:v>
                </c:pt>
                <c:pt idx="244">
                  <c:v>28.087999999999994</c:v>
                </c:pt>
                <c:pt idx="245">
                  <c:v>28.090000000000003</c:v>
                </c:pt>
                <c:pt idx="246">
                  <c:v>28.092000000000002</c:v>
                </c:pt>
                <c:pt idx="247">
                  <c:v>28.094000000000001</c:v>
                </c:pt>
                <c:pt idx="248">
                  <c:v>28.096</c:v>
                </c:pt>
                <c:pt idx="249">
                  <c:v>28.098000000000003</c:v>
                </c:pt>
                <c:pt idx="250">
                  <c:v>28.1</c:v>
                </c:pt>
                <c:pt idx="251">
                  <c:v>28.102</c:v>
                </c:pt>
                <c:pt idx="252">
                  <c:v>28.10400000000001</c:v>
                </c:pt>
                <c:pt idx="253">
                  <c:v>28.106000000000005</c:v>
                </c:pt>
                <c:pt idx="254">
                  <c:v>28.108000000000001</c:v>
                </c:pt>
                <c:pt idx="255">
                  <c:v>28.11000000000001</c:v>
                </c:pt>
                <c:pt idx="256">
                  <c:v>28.112000000000005</c:v>
                </c:pt>
                <c:pt idx="257">
                  <c:v>28.114000000000008</c:v>
                </c:pt>
                <c:pt idx="258">
                  <c:v>28.11600000000001</c:v>
                </c:pt>
                <c:pt idx="259">
                  <c:v>28.118000000000009</c:v>
                </c:pt>
                <c:pt idx="260">
                  <c:v>28.12</c:v>
                </c:pt>
                <c:pt idx="261">
                  <c:v>28.122000000000003</c:v>
                </c:pt>
                <c:pt idx="262">
                  <c:v>28.124000000000009</c:v>
                </c:pt>
                <c:pt idx="263">
                  <c:v>28.126000000000001</c:v>
                </c:pt>
                <c:pt idx="264">
                  <c:v>28.128</c:v>
                </c:pt>
                <c:pt idx="265">
                  <c:v>28.13000000000001</c:v>
                </c:pt>
                <c:pt idx="266">
                  <c:v>28.132000000000001</c:v>
                </c:pt>
                <c:pt idx="267">
                  <c:v>28.134000000000007</c:v>
                </c:pt>
                <c:pt idx="268">
                  <c:v>28.13600000000001</c:v>
                </c:pt>
                <c:pt idx="269">
                  <c:v>28.138000000000005</c:v>
                </c:pt>
                <c:pt idx="270">
                  <c:v>28.14</c:v>
                </c:pt>
                <c:pt idx="271">
                  <c:v>28.142000000000003</c:v>
                </c:pt>
                <c:pt idx="272">
                  <c:v>28.144000000000005</c:v>
                </c:pt>
                <c:pt idx="273">
                  <c:v>28.146000000000001</c:v>
                </c:pt>
                <c:pt idx="274">
                  <c:v>28.148000000000003</c:v>
                </c:pt>
                <c:pt idx="275">
                  <c:v>28.150000000000009</c:v>
                </c:pt>
                <c:pt idx="276">
                  <c:v>28.152000000000001</c:v>
                </c:pt>
                <c:pt idx="277">
                  <c:v>28.154000000000011</c:v>
                </c:pt>
                <c:pt idx="278">
                  <c:v>28.156000000000009</c:v>
                </c:pt>
                <c:pt idx="279">
                  <c:v>28.158000000000001</c:v>
                </c:pt>
                <c:pt idx="280">
                  <c:v>28.16</c:v>
                </c:pt>
                <c:pt idx="281">
                  <c:v>28.162000000000003</c:v>
                </c:pt>
                <c:pt idx="282">
                  <c:v>28.164000000000001</c:v>
                </c:pt>
                <c:pt idx="283">
                  <c:v>28.166</c:v>
                </c:pt>
                <c:pt idx="284">
                  <c:v>28.168000000000003</c:v>
                </c:pt>
                <c:pt idx="285">
                  <c:v>28.17</c:v>
                </c:pt>
                <c:pt idx="286">
                  <c:v>28.172000000000001</c:v>
                </c:pt>
                <c:pt idx="287">
                  <c:v>28.17400000000001</c:v>
                </c:pt>
                <c:pt idx="288">
                  <c:v>28.176000000000005</c:v>
                </c:pt>
                <c:pt idx="289">
                  <c:v>28.178000000000001</c:v>
                </c:pt>
                <c:pt idx="290">
                  <c:v>28.180000000000003</c:v>
                </c:pt>
                <c:pt idx="291">
                  <c:v>28.182000000000002</c:v>
                </c:pt>
                <c:pt idx="292">
                  <c:v>28.184000000000001</c:v>
                </c:pt>
                <c:pt idx="293">
                  <c:v>28.186000000000003</c:v>
                </c:pt>
                <c:pt idx="294">
                  <c:v>28.188000000000002</c:v>
                </c:pt>
                <c:pt idx="295">
                  <c:v>28.19</c:v>
                </c:pt>
                <c:pt idx="296">
                  <c:v>28.192</c:v>
                </c:pt>
                <c:pt idx="297">
                  <c:v>28.19400000000001</c:v>
                </c:pt>
                <c:pt idx="298">
                  <c:v>28.196000000000005</c:v>
                </c:pt>
                <c:pt idx="299">
                  <c:v>28.198</c:v>
                </c:pt>
                <c:pt idx="300">
                  <c:v>28.200000000000003</c:v>
                </c:pt>
                <c:pt idx="301">
                  <c:v>28.202000000000002</c:v>
                </c:pt>
                <c:pt idx="302">
                  <c:v>28.204000000000001</c:v>
                </c:pt>
                <c:pt idx="303">
                  <c:v>28.206000000000003</c:v>
                </c:pt>
                <c:pt idx="304">
                  <c:v>28.208000000000002</c:v>
                </c:pt>
                <c:pt idx="305">
                  <c:v>28.21</c:v>
                </c:pt>
                <c:pt idx="306">
                  <c:v>28.212000000000003</c:v>
                </c:pt>
                <c:pt idx="307">
                  <c:v>28.214000000000009</c:v>
                </c:pt>
                <c:pt idx="308">
                  <c:v>28.216000000000001</c:v>
                </c:pt>
                <c:pt idx="309">
                  <c:v>28.218000000000004</c:v>
                </c:pt>
                <c:pt idx="310">
                  <c:v>28.220000000000002</c:v>
                </c:pt>
                <c:pt idx="311">
                  <c:v>28.221999999999994</c:v>
                </c:pt>
                <c:pt idx="312">
                  <c:v>28.224</c:v>
                </c:pt>
                <c:pt idx="313">
                  <c:v>28.226000000000003</c:v>
                </c:pt>
                <c:pt idx="314">
                  <c:v>28.228000000000002</c:v>
                </c:pt>
                <c:pt idx="315">
                  <c:v>28.23</c:v>
                </c:pt>
                <c:pt idx="316">
                  <c:v>28.232000000000003</c:v>
                </c:pt>
                <c:pt idx="317">
                  <c:v>28.234000000000005</c:v>
                </c:pt>
                <c:pt idx="318">
                  <c:v>28.236000000000001</c:v>
                </c:pt>
                <c:pt idx="319">
                  <c:v>28.238000000000003</c:v>
                </c:pt>
                <c:pt idx="320">
                  <c:v>28.240000000000002</c:v>
                </c:pt>
                <c:pt idx="321">
                  <c:v>28.241999999999994</c:v>
                </c:pt>
                <c:pt idx="322">
                  <c:v>28.244000000000003</c:v>
                </c:pt>
                <c:pt idx="323">
                  <c:v>28.246000000000002</c:v>
                </c:pt>
                <c:pt idx="324">
                  <c:v>28.247999999999994</c:v>
                </c:pt>
                <c:pt idx="325">
                  <c:v>28.250000000000004</c:v>
                </c:pt>
                <c:pt idx="326">
                  <c:v>28.252000000000002</c:v>
                </c:pt>
                <c:pt idx="327">
                  <c:v>28.254000000000001</c:v>
                </c:pt>
                <c:pt idx="328">
                  <c:v>28.256</c:v>
                </c:pt>
                <c:pt idx="329">
                  <c:v>28.258000000000003</c:v>
                </c:pt>
                <c:pt idx="330">
                  <c:v>28.259999999999994</c:v>
                </c:pt>
                <c:pt idx="331">
                  <c:v>28.261999999999993</c:v>
                </c:pt>
                <c:pt idx="332">
                  <c:v>28.264000000000003</c:v>
                </c:pt>
                <c:pt idx="333">
                  <c:v>28.266000000000002</c:v>
                </c:pt>
                <c:pt idx="334">
                  <c:v>28.267999999999994</c:v>
                </c:pt>
                <c:pt idx="335">
                  <c:v>28.270000000000003</c:v>
                </c:pt>
                <c:pt idx="336">
                  <c:v>28.272000000000002</c:v>
                </c:pt>
                <c:pt idx="337">
                  <c:v>28.274000000000001</c:v>
                </c:pt>
                <c:pt idx="338">
                  <c:v>28.276000000000003</c:v>
                </c:pt>
                <c:pt idx="339">
                  <c:v>28.278000000000002</c:v>
                </c:pt>
                <c:pt idx="340">
                  <c:v>28.279999999999994</c:v>
                </c:pt>
                <c:pt idx="341">
                  <c:v>28.281999999999996</c:v>
                </c:pt>
                <c:pt idx="342">
                  <c:v>28.284000000000002</c:v>
                </c:pt>
                <c:pt idx="343">
                  <c:v>28.285999999999991</c:v>
                </c:pt>
                <c:pt idx="344">
                  <c:v>28.287999999999993</c:v>
                </c:pt>
                <c:pt idx="345">
                  <c:v>28.290000000000003</c:v>
                </c:pt>
                <c:pt idx="346">
                  <c:v>28.292000000000002</c:v>
                </c:pt>
                <c:pt idx="347">
                  <c:v>28.294</c:v>
                </c:pt>
                <c:pt idx="348">
                  <c:v>28.296000000000003</c:v>
                </c:pt>
                <c:pt idx="349">
                  <c:v>28.298000000000002</c:v>
                </c:pt>
                <c:pt idx="350">
                  <c:v>28.3</c:v>
                </c:pt>
                <c:pt idx="351">
                  <c:v>28.302000000000003</c:v>
                </c:pt>
                <c:pt idx="352">
                  <c:v>28.304000000000009</c:v>
                </c:pt>
                <c:pt idx="353">
                  <c:v>28.306000000000001</c:v>
                </c:pt>
                <c:pt idx="354">
                  <c:v>28.308000000000003</c:v>
                </c:pt>
                <c:pt idx="355">
                  <c:v>28.310000000000009</c:v>
                </c:pt>
                <c:pt idx="356">
                  <c:v>28.312000000000001</c:v>
                </c:pt>
                <c:pt idx="357">
                  <c:v>28.314000000000011</c:v>
                </c:pt>
                <c:pt idx="358">
                  <c:v>28.31600000000001</c:v>
                </c:pt>
                <c:pt idx="359">
                  <c:v>28.318000000000001</c:v>
                </c:pt>
                <c:pt idx="360">
                  <c:v>28.32</c:v>
                </c:pt>
                <c:pt idx="361">
                  <c:v>28.322000000000003</c:v>
                </c:pt>
                <c:pt idx="362">
                  <c:v>28.324000000000005</c:v>
                </c:pt>
                <c:pt idx="363">
                  <c:v>28.326000000000001</c:v>
                </c:pt>
                <c:pt idx="364">
                  <c:v>28.328000000000003</c:v>
                </c:pt>
                <c:pt idx="365">
                  <c:v>28.330000000000005</c:v>
                </c:pt>
                <c:pt idx="366">
                  <c:v>28.332000000000001</c:v>
                </c:pt>
                <c:pt idx="367">
                  <c:v>28.33400000000001</c:v>
                </c:pt>
                <c:pt idx="368">
                  <c:v>28.336000000000009</c:v>
                </c:pt>
                <c:pt idx="369">
                  <c:v>28.338000000000001</c:v>
                </c:pt>
                <c:pt idx="370">
                  <c:v>28.340000000000003</c:v>
                </c:pt>
                <c:pt idx="371">
                  <c:v>28.342000000000002</c:v>
                </c:pt>
                <c:pt idx="372">
                  <c:v>28.344000000000001</c:v>
                </c:pt>
                <c:pt idx="373">
                  <c:v>28.346000000000004</c:v>
                </c:pt>
                <c:pt idx="374">
                  <c:v>28.348000000000003</c:v>
                </c:pt>
                <c:pt idx="375">
                  <c:v>28.35</c:v>
                </c:pt>
                <c:pt idx="376">
                  <c:v>28.352</c:v>
                </c:pt>
                <c:pt idx="377">
                  <c:v>28.35400000000001</c:v>
                </c:pt>
                <c:pt idx="378">
                  <c:v>28.356000000000005</c:v>
                </c:pt>
                <c:pt idx="379">
                  <c:v>28.358000000000001</c:v>
                </c:pt>
                <c:pt idx="380">
                  <c:v>28.360000000000003</c:v>
                </c:pt>
                <c:pt idx="381">
                  <c:v>28.362000000000002</c:v>
                </c:pt>
                <c:pt idx="382">
                  <c:v>28.364000000000001</c:v>
                </c:pt>
                <c:pt idx="383">
                  <c:v>28.366000000000003</c:v>
                </c:pt>
                <c:pt idx="384">
                  <c:v>28.368000000000002</c:v>
                </c:pt>
                <c:pt idx="385">
                  <c:v>28.37</c:v>
                </c:pt>
                <c:pt idx="386">
                  <c:v>28.372000000000003</c:v>
                </c:pt>
                <c:pt idx="387">
                  <c:v>28.374000000000009</c:v>
                </c:pt>
                <c:pt idx="388">
                  <c:v>28.376000000000001</c:v>
                </c:pt>
                <c:pt idx="389">
                  <c:v>28.378000000000004</c:v>
                </c:pt>
                <c:pt idx="390">
                  <c:v>28.380000000000003</c:v>
                </c:pt>
                <c:pt idx="391">
                  <c:v>28.381999999999994</c:v>
                </c:pt>
                <c:pt idx="392">
                  <c:v>28.384</c:v>
                </c:pt>
                <c:pt idx="393">
                  <c:v>28.386000000000003</c:v>
                </c:pt>
                <c:pt idx="394">
                  <c:v>28.388000000000002</c:v>
                </c:pt>
                <c:pt idx="395">
                  <c:v>28.39</c:v>
                </c:pt>
                <c:pt idx="396">
                  <c:v>28.392000000000003</c:v>
                </c:pt>
                <c:pt idx="397">
                  <c:v>28.394000000000005</c:v>
                </c:pt>
                <c:pt idx="398">
                  <c:v>28.396000000000001</c:v>
                </c:pt>
                <c:pt idx="399">
                  <c:v>28.398000000000003</c:v>
                </c:pt>
                <c:pt idx="400">
                  <c:v>28.400000000000002</c:v>
                </c:pt>
                <c:pt idx="401">
                  <c:v>28.401999999999994</c:v>
                </c:pt>
                <c:pt idx="402">
                  <c:v>28.404000000000003</c:v>
                </c:pt>
                <c:pt idx="403">
                  <c:v>28.406000000000002</c:v>
                </c:pt>
                <c:pt idx="404">
                  <c:v>28.407999999999994</c:v>
                </c:pt>
                <c:pt idx="405">
                  <c:v>28.410000000000004</c:v>
                </c:pt>
                <c:pt idx="406">
                  <c:v>28.412000000000003</c:v>
                </c:pt>
                <c:pt idx="407">
                  <c:v>28.414000000000001</c:v>
                </c:pt>
                <c:pt idx="408">
                  <c:v>28.416</c:v>
                </c:pt>
                <c:pt idx="409">
                  <c:v>28.418000000000003</c:v>
                </c:pt>
                <c:pt idx="410">
                  <c:v>28.419999999999995</c:v>
                </c:pt>
                <c:pt idx="411">
                  <c:v>28.421999999999993</c:v>
                </c:pt>
                <c:pt idx="412">
                  <c:v>28.424000000000003</c:v>
                </c:pt>
                <c:pt idx="413">
                  <c:v>28.426000000000002</c:v>
                </c:pt>
                <c:pt idx="414">
                  <c:v>28.427999999999994</c:v>
                </c:pt>
                <c:pt idx="415">
                  <c:v>28.430000000000003</c:v>
                </c:pt>
                <c:pt idx="416">
                  <c:v>28.432000000000002</c:v>
                </c:pt>
                <c:pt idx="417">
                  <c:v>28.434000000000001</c:v>
                </c:pt>
                <c:pt idx="418">
                  <c:v>28.436000000000003</c:v>
                </c:pt>
                <c:pt idx="419">
                  <c:v>28.438000000000002</c:v>
                </c:pt>
                <c:pt idx="420">
                  <c:v>28.439999999999994</c:v>
                </c:pt>
                <c:pt idx="421">
                  <c:v>28.441999999999997</c:v>
                </c:pt>
                <c:pt idx="422">
                  <c:v>28.444000000000003</c:v>
                </c:pt>
                <c:pt idx="423">
                  <c:v>28.446000000000002</c:v>
                </c:pt>
                <c:pt idx="424">
                  <c:v>28.447999999999993</c:v>
                </c:pt>
                <c:pt idx="425">
                  <c:v>28.450000000000003</c:v>
                </c:pt>
                <c:pt idx="426">
                  <c:v>28.452000000000002</c:v>
                </c:pt>
                <c:pt idx="427">
                  <c:v>28.454000000000001</c:v>
                </c:pt>
                <c:pt idx="428">
                  <c:v>28.456000000000003</c:v>
                </c:pt>
                <c:pt idx="429">
                  <c:v>28.458000000000002</c:v>
                </c:pt>
                <c:pt idx="430">
                  <c:v>28.459999999999994</c:v>
                </c:pt>
                <c:pt idx="431">
                  <c:v>28.461999999999996</c:v>
                </c:pt>
                <c:pt idx="432">
                  <c:v>28.464000000000002</c:v>
                </c:pt>
                <c:pt idx="433">
                  <c:v>28.46599999999999</c:v>
                </c:pt>
                <c:pt idx="434">
                  <c:v>28.467999999999996</c:v>
                </c:pt>
                <c:pt idx="435">
                  <c:v>28.470000000000002</c:v>
                </c:pt>
                <c:pt idx="436">
                  <c:v>28.471999999999994</c:v>
                </c:pt>
                <c:pt idx="437">
                  <c:v>28.474000000000004</c:v>
                </c:pt>
                <c:pt idx="438">
                  <c:v>28.476000000000003</c:v>
                </c:pt>
                <c:pt idx="439">
                  <c:v>28.478000000000002</c:v>
                </c:pt>
                <c:pt idx="440">
                  <c:v>28.479999999999993</c:v>
                </c:pt>
                <c:pt idx="441">
                  <c:v>28.481999999999996</c:v>
                </c:pt>
                <c:pt idx="442">
                  <c:v>28.484000000000002</c:v>
                </c:pt>
                <c:pt idx="443">
                  <c:v>28.48599999999999</c:v>
                </c:pt>
                <c:pt idx="444">
                  <c:v>28.487999999999996</c:v>
                </c:pt>
                <c:pt idx="445">
                  <c:v>28.490000000000002</c:v>
                </c:pt>
                <c:pt idx="446">
                  <c:v>28.491999999999994</c:v>
                </c:pt>
                <c:pt idx="447">
                  <c:v>28.494000000000003</c:v>
                </c:pt>
                <c:pt idx="448">
                  <c:v>28.496000000000002</c:v>
                </c:pt>
                <c:pt idx="449">
                  <c:v>28.497999999999994</c:v>
                </c:pt>
                <c:pt idx="450">
                  <c:v>28.500000000000004</c:v>
                </c:pt>
                <c:pt idx="451">
                  <c:v>28.502000000000002</c:v>
                </c:pt>
                <c:pt idx="452">
                  <c:v>28.504000000000001</c:v>
                </c:pt>
                <c:pt idx="453">
                  <c:v>28.506000000000004</c:v>
                </c:pt>
                <c:pt idx="454">
                  <c:v>28.508000000000003</c:v>
                </c:pt>
                <c:pt idx="455">
                  <c:v>28.51</c:v>
                </c:pt>
                <c:pt idx="456">
                  <c:v>28.512</c:v>
                </c:pt>
                <c:pt idx="457">
                  <c:v>28.51400000000001</c:v>
                </c:pt>
                <c:pt idx="458">
                  <c:v>28.516000000000005</c:v>
                </c:pt>
                <c:pt idx="459">
                  <c:v>28.518000000000001</c:v>
                </c:pt>
                <c:pt idx="460">
                  <c:v>28.520000000000003</c:v>
                </c:pt>
                <c:pt idx="461">
                  <c:v>28.522000000000002</c:v>
                </c:pt>
                <c:pt idx="462">
                  <c:v>28.524000000000001</c:v>
                </c:pt>
                <c:pt idx="463">
                  <c:v>28.526000000000003</c:v>
                </c:pt>
                <c:pt idx="464">
                  <c:v>28.528000000000002</c:v>
                </c:pt>
                <c:pt idx="465">
                  <c:v>28.53</c:v>
                </c:pt>
                <c:pt idx="466">
                  <c:v>28.532000000000004</c:v>
                </c:pt>
                <c:pt idx="467">
                  <c:v>28.53400000000001</c:v>
                </c:pt>
                <c:pt idx="468">
                  <c:v>28.536000000000001</c:v>
                </c:pt>
                <c:pt idx="469">
                  <c:v>28.538000000000004</c:v>
                </c:pt>
                <c:pt idx="470">
                  <c:v>28.540000000000003</c:v>
                </c:pt>
                <c:pt idx="471">
                  <c:v>28.542000000000002</c:v>
                </c:pt>
                <c:pt idx="472">
                  <c:v>28.544</c:v>
                </c:pt>
                <c:pt idx="473">
                  <c:v>28.546000000000003</c:v>
                </c:pt>
                <c:pt idx="474">
                  <c:v>28.548000000000002</c:v>
                </c:pt>
                <c:pt idx="475">
                  <c:v>28.55</c:v>
                </c:pt>
                <c:pt idx="476">
                  <c:v>28.552000000000003</c:v>
                </c:pt>
                <c:pt idx="477">
                  <c:v>28.554000000000009</c:v>
                </c:pt>
                <c:pt idx="478">
                  <c:v>28.556000000000001</c:v>
                </c:pt>
                <c:pt idx="479">
                  <c:v>28.558000000000003</c:v>
                </c:pt>
                <c:pt idx="480">
                  <c:v>28.560000000000002</c:v>
                </c:pt>
                <c:pt idx="481">
                  <c:v>28.561999999999994</c:v>
                </c:pt>
                <c:pt idx="482">
                  <c:v>28.564000000000004</c:v>
                </c:pt>
                <c:pt idx="483">
                  <c:v>28.566000000000003</c:v>
                </c:pt>
                <c:pt idx="484">
                  <c:v>28.567999999999994</c:v>
                </c:pt>
                <c:pt idx="485">
                  <c:v>28.570000000000004</c:v>
                </c:pt>
                <c:pt idx="486">
                  <c:v>28.572000000000003</c:v>
                </c:pt>
                <c:pt idx="487">
                  <c:v>28.574000000000005</c:v>
                </c:pt>
                <c:pt idx="488">
                  <c:v>28.576000000000001</c:v>
                </c:pt>
                <c:pt idx="489">
                  <c:v>28.578000000000003</c:v>
                </c:pt>
                <c:pt idx="490">
                  <c:v>28.580000000000002</c:v>
                </c:pt>
                <c:pt idx="491">
                  <c:v>28.581999999999994</c:v>
                </c:pt>
                <c:pt idx="492">
                  <c:v>28.584000000000003</c:v>
                </c:pt>
                <c:pt idx="493">
                  <c:v>28.586000000000002</c:v>
                </c:pt>
                <c:pt idx="494">
                  <c:v>28.587999999999994</c:v>
                </c:pt>
                <c:pt idx="495">
                  <c:v>28.590000000000003</c:v>
                </c:pt>
                <c:pt idx="496">
                  <c:v>28.592000000000002</c:v>
                </c:pt>
                <c:pt idx="497">
                  <c:v>28.594000000000001</c:v>
                </c:pt>
                <c:pt idx="498">
                  <c:v>28.596000000000004</c:v>
                </c:pt>
                <c:pt idx="499">
                  <c:v>28.598000000000003</c:v>
                </c:pt>
                <c:pt idx="500">
                  <c:v>28.6</c:v>
                </c:pt>
                <c:pt idx="501">
                  <c:v>28.602000000000004</c:v>
                </c:pt>
                <c:pt idx="502">
                  <c:v>28.60400000000001</c:v>
                </c:pt>
                <c:pt idx="503">
                  <c:v>28.606000000000005</c:v>
                </c:pt>
                <c:pt idx="504">
                  <c:v>28.608000000000001</c:v>
                </c:pt>
                <c:pt idx="505">
                  <c:v>28.61000000000001</c:v>
                </c:pt>
                <c:pt idx="506">
                  <c:v>28.612000000000005</c:v>
                </c:pt>
                <c:pt idx="507">
                  <c:v>28.614000000000008</c:v>
                </c:pt>
                <c:pt idx="508">
                  <c:v>28.61600000000001</c:v>
                </c:pt>
                <c:pt idx="509">
                  <c:v>28.618000000000009</c:v>
                </c:pt>
                <c:pt idx="510">
                  <c:v>28.62</c:v>
                </c:pt>
                <c:pt idx="511">
                  <c:v>28.622000000000003</c:v>
                </c:pt>
                <c:pt idx="512">
                  <c:v>28.624000000000009</c:v>
                </c:pt>
                <c:pt idx="513">
                  <c:v>28.626000000000001</c:v>
                </c:pt>
                <c:pt idx="514">
                  <c:v>28.628000000000004</c:v>
                </c:pt>
                <c:pt idx="515">
                  <c:v>28.63000000000001</c:v>
                </c:pt>
                <c:pt idx="516">
                  <c:v>28.632000000000001</c:v>
                </c:pt>
                <c:pt idx="517">
                  <c:v>28.634000000000007</c:v>
                </c:pt>
                <c:pt idx="518">
                  <c:v>28.63600000000001</c:v>
                </c:pt>
                <c:pt idx="519">
                  <c:v>28.638000000000005</c:v>
                </c:pt>
                <c:pt idx="520">
                  <c:v>28.64</c:v>
                </c:pt>
                <c:pt idx="521">
                  <c:v>28.642000000000003</c:v>
                </c:pt>
                <c:pt idx="522">
                  <c:v>28.644000000000005</c:v>
                </c:pt>
                <c:pt idx="523">
                  <c:v>28.646000000000001</c:v>
                </c:pt>
                <c:pt idx="524">
                  <c:v>28.648000000000003</c:v>
                </c:pt>
                <c:pt idx="525">
                  <c:v>28.650000000000009</c:v>
                </c:pt>
                <c:pt idx="526">
                  <c:v>28.652000000000001</c:v>
                </c:pt>
                <c:pt idx="527">
                  <c:v>28.654000000000011</c:v>
                </c:pt>
                <c:pt idx="528">
                  <c:v>28.656000000000009</c:v>
                </c:pt>
                <c:pt idx="529">
                  <c:v>28.658000000000001</c:v>
                </c:pt>
                <c:pt idx="530">
                  <c:v>28.660000000000004</c:v>
                </c:pt>
                <c:pt idx="531">
                  <c:v>28.662000000000003</c:v>
                </c:pt>
                <c:pt idx="532">
                  <c:v>28.664000000000001</c:v>
                </c:pt>
                <c:pt idx="533">
                  <c:v>28.666000000000004</c:v>
                </c:pt>
                <c:pt idx="534">
                  <c:v>28.668000000000003</c:v>
                </c:pt>
                <c:pt idx="535">
                  <c:v>28.67</c:v>
                </c:pt>
                <c:pt idx="536">
                  <c:v>28.672000000000001</c:v>
                </c:pt>
                <c:pt idx="537">
                  <c:v>28.67400000000001</c:v>
                </c:pt>
                <c:pt idx="538">
                  <c:v>28.676000000000005</c:v>
                </c:pt>
                <c:pt idx="539">
                  <c:v>28.678000000000001</c:v>
                </c:pt>
                <c:pt idx="540">
                  <c:v>28.680000000000003</c:v>
                </c:pt>
                <c:pt idx="541">
                  <c:v>28.682000000000002</c:v>
                </c:pt>
                <c:pt idx="542">
                  <c:v>28.684000000000001</c:v>
                </c:pt>
                <c:pt idx="543">
                  <c:v>28.686000000000003</c:v>
                </c:pt>
                <c:pt idx="544">
                  <c:v>28.688000000000002</c:v>
                </c:pt>
                <c:pt idx="545">
                  <c:v>28.69</c:v>
                </c:pt>
                <c:pt idx="546">
                  <c:v>28.692000000000004</c:v>
                </c:pt>
                <c:pt idx="547">
                  <c:v>28.69400000000001</c:v>
                </c:pt>
                <c:pt idx="548">
                  <c:v>28.696000000000005</c:v>
                </c:pt>
                <c:pt idx="549">
                  <c:v>28.698</c:v>
                </c:pt>
                <c:pt idx="550">
                  <c:v>28.700000000000003</c:v>
                </c:pt>
                <c:pt idx="551">
                  <c:v>28.702000000000002</c:v>
                </c:pt>
                <c:pt idx="552">
                  <c:v>28.704000000000001</c:v>
                </c:pt>
                <c:pt idx="553">
                  <c:v>28.706000000000003</c:v>
                </c:pt>
                <c:pt idx="554">
                  <c:v>28.708000000000002</c:v>
                </c:pt>
                <c:pt idx="555">
                  <c:v>28.71</c:v>
                </c:pt>
                <c:pt idx="556">
                  <c:v>28.712000000000003</c:v>
                </c:pt>
                <c:pt idx="557">
                  <c:v>28.714000000000009</c:v>
                </c:pt>
                <c:pt idx="558">
                  <c:v>28.716000000000001</c:v>
                </c:pt>
                <c:pt idx="559">
                  <c:v>28.718000000000004</c:v>
                </c:pt>
                <c:pt idx="560">
                  <c:v>28.720000000000002</c:v>
                </c:pt>
                <c:pt idx="561">
                  <c:v>28.721999999999994</c:v>
                </c:pt>
                <c:pt idx="562">
                  <c:v>28.724000000000004</c:v>
                </c:pt>
                <c:pt idx="563">
                  <c:v>28.726000000000003</c:v>
                </c:pt>
                <c:pt idx="564">
                  <c:v>28.728000000000002</c:v>
                </c:pt>
                <c:pt idx="565">
                  <c:v>28.730000000000004</c:v>
                </c:pt>
                <c:pt idx="566">
                  <c:v>28.732000000000003</c:v>
                </c:pt>
                <c:pt idx="567">
                  <c:v>28.734000000000005</c:v>
                </c:pt>
                <c:pt idx="568">
                  <c:v>28.736000000000001</c:v>
                </c:pt>
                <c:pt idx="569">
                  <c:v>28.738000000000003</c:v>
                </c:pt>
                <c:pt idx="570">
                  <c:v>28.740000000000002</c:v>
                </c:pt>
                <c:pt idx="571">
                  <c:v>28.741999999999994</c:v>
                </c:pt>
                <c:pt idx="572">
                  <c:v>28.744000000000003</c:v>
                </c:pt>
                <c:pt idx="573">
                  <c:v>28.746000000000002</c:v>
                </c:pt>
                <c:pt idx="574">
                  <c:v>28.747999999999994</c:v>
                </c:pt>
                <c:pt idx="575">
                  <c:v>28.750000000000004</c:v>
                </c:pt>
                <c:pt idx="576">
                  <c:v>28.752000000000002</c:v>
                </c:pt>
                <c:pt idx="577">
                  <c:v>28.754000000000001</c:v>
                </c:pt>
                <c:pt idx="578">
                  <c:v>28.756000000000004</c:v>
                </c:pt>
                <c:pt idx="579">
                  <c:v>28.758000000000003</c:v>
                </c:pt>
                <c:pt idx="580">
                  <c:v>28.759999999999994</c:v>
                </c:pt>
                <c:pt idx="581">
                  <c:v>28.761999999999993</c:v>
                </c:pt>
                <c:pt idx="582">
                  <c:v>28.764000000000003</c:v>
                </c:pt>
                <c:pt idx="583">
                  <c:v>28.766000000000002</c:v>
                </c:pt>
                <c:pt idx="584">
                  <c:v>28.767999999999994</c:v>
                </c:pt>
                <c:pt idx="585">
                  <c:v>28.770000000000003</c:v>
                </c:pt>
                <c:pt idx="586">
                  <c:v>28.772000000000002</c:v>
                </c:pt>
                <c:pt idx="587">
                  <c:v>28.774000000000001</c:v>
                </c:pt>
                <c:pt idx="588">
                  <c:v>28.776000000000003</c:v>
                </c:pt>
                <c:pt idx="589">
                  <c:v>28.778000000000002</c:v>
                </c:pt>
                <c:pt idx="590">
                  <c:v>28.779999999999994</c:v>
                </c:pt>
                <c:pt idx="591">
                  <c:v>28.781999999999996</c:v>
                </c:pt>
                <c:pt idx="592">
                  <c:v>28.784000000000002</c:v>
                </c:pt>
                <c:pt idx="593">
                  <c:v>28.785999999999991</c:v>
                </c:pt>
                <c:pt idx="594">
                  <c:v>28.787999999999997</c:v>
                </c:pt>
                <c:pt idx="595">
                  <c:v>28.790000000000003</c:v>
                </c:pt>
                <c:pt idx="596">
                  <c:v>28.792000000000002</c:v>
                </c:pt>
                <c:pt idx="597">
                  <c:v>28.794000000000004</c:v>
                </c:pt>
                <c:pt idx="598">
                  <c:v>28.796000000000003</c:v>
                </c:pt>
                <c:pt idx="599">
                  <c:v>28.798000000000002</c:v>
                </c:pt>
                <c:pt idx="600">
                  <c:v>28.8</c:v>
                </c:pt>
                <c:pt idx="601">
                  <c:v>28.802000000000003</c:v>
                </c:pt>
                <c:pt idx="602">
                  <c:v>28.804000000000009</c:v>
                </c:pt>
                <c:pt idx="603">
                  <c:v>28.806000000000001</c:v>
                </c:pt>
                <c:pt idx="604">
                  <c:v>28.808000000000003</c:v>
                </c:pt>
                <c:pt idx="605">
                  <c:v>28.810000000000009</c:v>
                </c:pt>
                <c:pt idx="606">
                  <c:v>28.812000000000001</c:v>
                </c:pt>
                <c:pt idx="607">
                  <c:v>28.814000000000011</c:v>
                </c:pt>
                <c:pt idx="608">
                  <c:v>28.81600000000001</c:v>
                </c:pt>
                <c:pt idx="609">
                  <c:v>28.818000000000001</c:v>
                </c:pt>
                <c:pt idx="610">
                  <c:v>28.820000000000004</c:v>
                </c:pt>
                <c:pt idx="611">
                  <c:v>28.822000000000003</c:v>
                </c:pt>
                <c:pt idx="612">
                  <c:v>28.824000000000005</c:v>
                </c:pt>
                <c:pt idx="613">
                  <c:v>28.826000000000001</c:v>
                </c:pt>
                <c:pt idx="614">
                  <c:v>28.828000000000003</c:v>
                </c:pt>
                <c:pt idx="615">
                  <c:v>28.830000000000005</c:v>
                </c:pt>
                <c:pt idx="616">
                  <c:v>28.832000000000001</c:v>
                </c:pt>
                <c:pt idx="617">
                  <c:v>28.83400000000001</c:v>
                </c:pt>
                <c:pt idx="618">
                  <c:v>28.836000000000009</c:v>
                </c:pt>
                <c:pt idx="619">
                  <c:v>28.838000000000001</c:v>
                </c:pt>
                <c:pt idx="620">
                  <c:v>28.840000000000003</c:v>
                </c:pt>
                <c:pt idx="621">
                  <c:v>28.842000000000002</c:v>
                </c:pt>
                <c:pt idx="622">
                  <c:v>28.844000000000001</c:v>
                </c:pt>
                <c:pt idx="623">
                  <c:v>28.846000000000004</c:v>
                </c:pt>
                <c:pt idx="624">
                  <c:v>28.848000000000003</c:v>
                </c:pt>
                <c:pt idx="625">
                  <c:v>28.85</c:v>
                </c:pt>
                <c:pt idx="626">
                  <c:v>28.852000000000004</c:v>
                </c:pt>
                <c:pt idx="627">
                  <c:v>28.85400000000001</c:v>
                </c:pt>
                <c:pt idx="628">
                  <c:v>28.856000000000005</c:v>
                </c:pt>
                <c:pt idx="629">
                  <c:v>28.858000000000004</c:v>
                </c:pt>
                <c:pt idx="630">
                  <c:v>28.860000000000003</c:v>
                </c:pt>
                <c:pt idx="631">
                  <c:v>28.862000000000002</c:v>
                </c:pt>
                <c:pt idx="632">
                  <c:v>28.864000000000001</c:v>
                </c:pt>
                <c:pt idx="633">
                  <c:v>28.866000000000003</c:v>
                </c:pt>
                <c:pt idx="634">
                  <c:v>28.868000000000002</c:v>
                </c:pt>
                <c:pt idx="635">
                  <c:v>28.87</c:v>
                </c:pt>
                <c:pt idx="636">
                  <c:v>28.872000000000003</c:v>
                </c:pt>
                <c:pt idx="637">
                  <c:v>28.874000000000009</c:v>
                </c:pt>
                <c:pt idx="638">
                  <c:v>28.876000000000001</c:v>
                </c:pt>
                <c:pt idx="639">
                  <c:v>28.878000000000004</c:v>
                </c:pt>
                <c:pt idx="640">
                  <c:v>28.880000000000003</c:v>
                </c:pt>
                <c:pt idx="641">
                  <c:v>28.881999999999994</c:v>
                </c:pt>
                <c:pt idx="642">
                  <c:v>28.884000000000004</c:v>
                </c:pt>
                <c:pt idx="643">
                  <c:v>28.886000000000003</c:v>
                </c:pt>
                <c:pt idx="644">
                  <c:v>28.888000000000002</c:v>
                </c:pt>
                <c:pt idx="645">
                  <c:v>28.89</c:v>
                </c:pt>
                <c:pt idx="646">
                  <c:v>28.892000000000003</c:v>
                </c:pt>
                <c:pt idx="647">
                  <c:v>28.894000000000005</c:v>
                </c:pt>
                <c:pt idx="648">
                  <c:v>28.896000000000001</c:v>
                </c:pt>
                <c:pt idx="649">
                  <c:v>28.898000000000003</c:v>
                </c:pt>
                <c:pt idx="650">
                  <c:v>28.900000000000002</c:v>
                </c:pt>
                <c:pt idx="651">
                  <c:v>28.901999999999994</c:v>
                </c:pt>
                <c:pt idx="652">
                  <c:v>28.904000000000003</c:v>
                </c:pt>
                <c:pt idx="653">
                  <c:v>28.906000000000002</c:v>
                </c:pt>
                <c:pt idx="654">
                  <c:v>28.907999999999994</c:v>
                </c:pt>
                <c:pt idx="655">
                  <c:v>28.910000000000004</c:v>
                </c:pt>
                <c:pt idx="656">
                  <c:v>28.912000000000003</c:v>
                </c:pt>
                <c:pt idx="657">
                  <c:v>28.914000000000001</c:v>
                </c:pt>
                <c:pt idx="658">
                  <c:v>28.916000000000004</c:v>
                </c:pt>
                <c:pt idx="659">
                  <c:v>28.918000000000003</c:v>
                </c:pt>
                <c:pt idx="660">
                  <c:v>28.919999999999995</c:v>
                </c:pt>
                <c:pt idx="661">
                  <c:v>28.921999999999997</c:v>
                </c:pt>
                <c:pt idx="662">
                  <c:v>28.924000000000003</c:v>
                </c:pt>
                <c:pt idx="663">
                  <c:v>28.926000000000002</c:v>
                </c:pt>
                <c:pt idx="664">
                  <c:v>28.927999999999994</c:v>
                </c:pt>
                <c:pt idx="665">
                  <c:v>28.930000000000003</c:v>
                </c:pt>
                <c:pt idx="666">
                  <c:v>28.932000000000002</c:v>
                </c:pt>
                <c:pt idx="667">
                  <c:v>28.934000000000001</c:v>
                </c:pt>
                <c:pt idx="668">
                  <c:v>28.936000000000003</c:v>
                </c:pt>
                <c:pt idx="669">
                  <c:v>28.938000000000002</c:v>
                </c:pt>
                <c:pt idx="670">
                  <c:v>28.939999999999994</c:v>
                </c:pt>
                <c:pt idx="671">
                  <c:v>28.941999999999997</c:v>
                </c:pt>
                <c:pt idx="672">
                  <c:v>28.944000000000003</c:v>
                </c:pt>
                <c:pt idx="673">
                  <c:v>28.946000000000002</c:v>
                </c:pt>
                <c:pt idx="674">
                  <c:v>28.947999999999997</c:v>
                </c:pt>
                <c:pt idx="675">
                  <c:v>28.950000000000003</c:v>
                </c:pt>
                <c:pt idx="676">
                  <c:v>28.952000000000002</c:v>
                </c:pt>
                <c:pt idx="677">
                  <c:v>28.954000000000001</c:v>
                </c:pt>
                <c:pt idx="678">
                  <c:v>28.956000000000003</c:v>
                </c:pt>
                <c:pt idx="679">
                  <c:v>28.958000000000002</c:v>
                </c:pt>
                <c:pt idx="680">
                  <c:v>28.959999999999994</c:v>
                </c:pt>
                <c:pt idx="681">
                  <c:v>28.961999999999996</c:v>
                </c:pt>
                <c:pt idx="682">
                  <c:v>28.964000000000002</c:v>
                </c:pt>
                <c:pt idx="683">
                  <c:v>28.96599999999999</c:v>
                </c:pt>
                <c:pt idx="684">
                  <c:v>28.967999999999996</c:v>
                </c:pt>
                <c:pt idx="685">
                  <c:v>28.970000000000002</c:v>
                </c:pt>
                <c:pt idx="686">
                  <c:v>28.971999999999994</c:v>
                </c:pt>
                <c:pt idx="687">
                  <c:v>28.974000000000004</c:v>
                </c:pt>
                <c:pt idx="688">
                  <c:v>28.976000000000003</c:v>
                </c:pt>
                <c:pt idx="689">
                  <c:v>28.978000000000002</c:v>
                </c:pt>
                <c:pt idx="690">
                  <c:v>28.979999999999997</c:v>
                </c:pt>
                <c:pt idx="691">
                  <c:v>28.981999999999996</c:v>
                </c:pt>
                <c:pt idx="692">
                  <c:v>28.984000000000002</c:v>
                </c:pt>
                <c:pt idx="693">
                  <c:v>28.985999999999997</c:v>
                </c:pt>
                <c:pt idx="694">
                  <c:v>28.987999999999996</c:v>
                </c:pt>
                <c:pt idx="695">
                  <c:v>28.990000000000002</c:v>
                </c:pt>
                <c:pt idx="696">
                  <c:v>28.991999999999994</c:v>
                </c:pt>
                <c:pt idx="697">
                  <c:v>28.994000000000003</c:v>
                </c:pt>
                <c:pt idx="698">
                  <c:v>28.996000000000002</c:v>
                </c:pt>
                <c:pt idx="699">
                  <c:v>28.997999999999994</c:v>
                </c:pt>
                <c:pt idx="700">
                  <c:v>29.000000000000004</c:v>
                </c:pt>
                <c:pt idx="701">
                  <c:v>29.002000000000002</c:v>
                </c:pt>
                <c:pt idx="702">
                  <c:v>29.004000000000001</c:v>
                </c:pt>
                <c:pt idx="703">
                  <c:v>29.006000000000004</c:v>
                </c:pt>
                <c:pt idx="704">
                  <c:v>29.008000000000003</c:v>
                </c:pt>
                <c:pt idx="705">
                  <c:v>29.01</c:v>
                </c:pt>
                <c:pt idx="706">
                  <c:v>29.012000000000004</c:v>
                </c:pt>
                <c:pt idx="707">
                  <c:v>29.01400000000001</c:v>
                </c:pt>
                <c:pt idx="708">
                  <c:v>29.016000000000005</c:v>
                </c:pt>
                <c:pt idx="709">
                  <c:v>29.018000000000001</c:v>
                </c:pt>
                <c:pt idx="710">
                  <c:v>29.020000000000003</c:v>
                </c:pt>
                <c:pt idx="711">
                  <c:v>29.022000000000002</c:v>
                </c:pt>
                <c:pt idx="712">
                  <c:v>29.024000000000001</c:v>
                </c:pt>
                <c:pt idx="713">
                  <c:v>29.026000000000003</c:v>
                </c:pt>
                <c:pt idx="714">
                  <c:v>29.028000000000002</c:v>
                </c:pt>
                <c:pt idx="715">
                  <c:v>29.03</c:v>
                </c:pt>
                <c:pt idx="716">
                  <c:v>29.032000000000004</c:v>
                </c:pt>
                <c:pt idx="717">
                  <c:v>29.03400000000001</c:v>
                </c:pt>
                <c:pt idx="718">
                  <c:v>29.036000000000001</c:v>
                </c:pt>
                <c:pt idx="719">
                  <c:v>29.038000000000004</c:v>
                </c:pt>
                <c:pt idx="720">
                  <c:v>29.040000000000003</c:v>
                </c:pt>
                <c:pt idx="721">
                  <c:v>29.042000000000002</c:v>
                </c:pt>
                <c:pt idx="722">
                  <c:v>29.044000000000004</c:v>
                </c:pt>
                <c:pt idx="723">
                  <c:v>29.046000000000003</c:v>
                </c:pt>
                <c:pt idx="724">
                  <c:v>29.048000000000002</c:v>
                </c:pt>
                <c:pt idx="725">
                  <c:v>29.050000000000004</c:v>
                </c:pt>
                <c:pt idx="726">
                  <c:v>29.052000000000003</c:v>
                </c:pt>
                <c:pt idx="727">
                  <c:v>29.054000000000009</c:v>
                </c:pt>
                <c:pt idx="728">
                  <c:v>29.056000000000001</c:v>
                </c:pt>
                <c:pt idx="729">
                  <c:v>29.058000000000003</c:v>
                </c:pt>
                <c:pt idx="730">
                  <c:v>29.060000000000002</c:v>
                </c:pt>
                <c:pt idx="731">
                  <c:v>29.061999999999994</c:v>
                </c:pt>
                <c:pt idx="732">
                  <c:v>29.064000000000004</c:v>
                </c:pt>
                <c:pt idx="733">
                  <c:v>29.066000000000003</c:v>
                </c:pt>
                <c:pt idx="734">
                  <c:v>29.067999999999994</c:v>
                </c:pt>
                <c:pt idx="735">
                  <c:v>29.070000000000004</c:v>
                </c:pt>
                <c:pt idx="736">
                  <c:v>29.072000000000003</c:v>
                </c:pt>
                <c:pt idx="737">
                  <c:v>29.074000000000005</c:v>
                </c:pt>
                <c:pt idx="738">
                  <c:v>29.076000000000004</c:v>
                </c:pt>
                <c:pt idx="739">
                  <c:v>29.078000000000003</c:v>
                </c:pt>
                <c:pt idx="740">
                  <c:v>29.080000000000002</c:v>
                </c:pt>
                <c:pt idx="741">
                  <c:v>29.081999999999994</c:v>
                </c:pt>
                <c:pt idx="742">
                  <c:v>29.084000000000003</c:v>
                </c:pt>
                <c:pt idx="743">
                  <c:v>29.086000000000002</c:v>
                </c:pt>
                <c:pt idx="744">
                  <c:v>29.087999999999994</c:v>
                </c:pt>
                <c:pt idx="745">
                  <c:v>29.090000000000003</c:v>
                </c:pt>
                <c:pt idx="746">
                  <c:v>29.092000000000002</c:v>
                </c:pt>
                <c:pt idx="747">
                  <c:v>29.094000000000001</c:v>
                </c:pt>
                <c:pt idx="748">
                  <c:v>29.096000000000004</c:v>
                </c:pt>
                <c:pt idx="749">
                  <c:v>29.098000000000003</c:v>
                </c:pt>
                <c:pt idx="750">
                  <c:v>29.1</c:v>
                </c:pt>
                <c:pt idx="751">
                  <c:v>29.102000000000004</c:v>
                </c:pt>
                <c:pt idx="752">
                  <c:v>29.10400000000001</c:v>
                </c:pt>
                <c:pt idx="753">
                  <c:v>29.106000000000005</c:v>
                </c:pt>
                <c:pt idx="754">
                  <c:v>29.108000000000004</c:v>
                </c:pt>
                <c:pt idx="755">
                  <c:v>29.11000000000001</c:v>
                </c:pt>
                <c:pt idx="756">
                  <c:v>29.112000000000005</c:v>
                </c:pt>
                <c:pt idx="757">
                  <c:v>29.114000000000011</c:v>
                </c:pt>
                <c:pt idx="758">
                  <c:v>29.11600000000001</c:v>
                </c:pt>
                <c:pt idx="759">
                  <c:v>29.118000000000009</c:v>
                </c:pt>
                <c:pt idx="760">
                  <c:v>29.12</c:v>
                </c:pt>
                <c:pt idx="761">
                  <c:v>29.122000000000003</c:v>
                </c:pt>
                <c:pt idx="762">
                  <c:v>29.124000000000009</c:v>
                </c:pt>
                <c:pt idx="763">
                  <c:v>29.126000000000001</c:v>
                </c:pt>
                <c:pt idx="764">
                  <c:v>29.128000000000004</c:v>
                </c:pt>
                <c:pt idx="765">
                  <c:v>29.13000000000001</c:v>
                </c:pt>
                <c:pt idx="766">
                  <c:v>29.132000000000001</c:v>
                </c:pt>
                <c:pt idx="767">
                  <c:v>29.134000000000011</c:v>
                </c:pt>
                <c:pt idx="768">
                  <c:v>29.13600000000001</c:v>
                </c:pt>
                <c:pt idx="769">
                  <c:v>29.138000000000005</c:v>
                </c:pt>
                <c:pt idx="770">
                  <c:v>29.140000000000004</c:v>
                </c:pt>
                <c:pt idx="771">
                  <c:v>29.142000000000003</c:v>
                </c:pt>
                <c:pt idx="772">
                  <c:v>29.144000000000005</c:v>
                </c:pt>
                <c:pt idx="773">
                  <c:v>29.146000000000001</c:v>
                </c:pt>
                <c:pt idx="774">
                  <c:v>29.148000000000003</c:v>
                </c:pt>
                <c:pt idx="775">
                  <c:v>29.150000000000009</c:v>
                </c:pt>
                <c:pt idx="776">
                  <c:v>29.152000000000001</c:v>
                </c:pt>
                <c:pt idx="777">
                  <c:v>29.154000000000011</c:v>
                </c:pt>
                <c:pt idx="778">
                  <c:v>29.156000000000009</c:v>
                </c:pt>
                <c:pt idx="779">
                  <c:v>29.158000000000001</c:v>
                </c:pt>
                <c:pt idx="780">
                  <c:v>29.160000000000004</c:v>
                </c:pt>
                <c:pt idx="781">
                  <c:v>29.162000000000003</c:v>
                </c:pt>
                <c:pt idx="782">
                  <c:v>29.164000000000001</c:v>
                </c:pt>
                <c:pt idx="783">
                  <c:v>29.166000000000004</c:v>
                </c:pt>
                <c:pt idx="784">
                  <c:v>29.168000000000003</c:v>
                </c:pt>
                <c:pt idx="785">
                  <c:v>29.17</c:v>
                </c:pt>
                <c:pt idx="786">
                  <c:v>29.172000000000004</c:v>
                </c:pt>
                <c:pt idx="787">
                  <c:v>29.17400000000001</c:v>
                </c:pt>
                <c:pt idx="788">
                  <c:v>29.176000000000005</c:v>
                </c:pt>
                <c:pt idx="789">
                  <c:v>29.178000000000004</c:v>
                </c:pt>
                <c:pt idx="790">
                  <c:v>29.180000000000003</c:v>
                </c:pt>
                <c:pt idx="791">
                  <c:v>29.182000000000002</c:v>
                </c:pt>
                <c:pt idx="792">
                  <c:v>29.184000000000001</c:v>
                </c:pt>
                <c:pt idx="793">
                  <c:v>29.186000000000003</c:v>
                </c:pt>
                <c:pt idx="794">
                  <c:v>29.188000000000002</c:v>
                </c:pt>
                <c:pt idx="795">
                  <c:v>29.19</c:v>
                </c:pt>
                <c:pt idx="796">
                  <c:v>29.192000000000004</c:v>
                </c:pt>
                <c:pt idx="797">
                  <c:v>29.19400000000001</c:v>
                </c:pt>
                <c:pt idx="798">
                  <c:v>29.196000000000005</c:v>
                </c:pt>
                <c:pt idx="799">
                  <c:v>29.198000000000004</c:v>
                </c:pt>
                <c:pt idx="800">
                  <c:v>29.200000000000003</c:v>
                </c:pt>
                <c:pt idx="801">
                  <c:v>29.202000000000002</c:v>
                </c:pt>
                <c:pt idx="802">
                  <c:v>29.204000000000004</c:v>
                </c:pt>
                <c:pt idx="803">
                  <c:v>29.206000000000003</c:v>
                </c:pt>
                <c:pt idx="804">
                  <c:v>29.208000000000002</c:v>
                </c:pt>
                <c:pt idx="805">
                  <c:v>29.21</c:v>
                </c:pt>
                <c:pt idx="806">
                  <c:v>29.212000000000003</c:v>
                </c:pt>
                <c:pt idx="807">
                  <c:v>29.214000000000009</c:v>
                </c:pt>
                <c:pt idx="808">
                  <c:v>29.216000000000001</c:v>
                </c:pt>
                <c:pt idx="809">
                  <c:v>29.218000000000004</c:v>
                </c:pt>
                <c:pt idx="810">
                  <c:v>29.220000000000002</c:v>
                </c:pt>
                <c:pt idx="811">
                  <c:v>29.221999999999994</c:v>
                </c:pt>
                <c:pt idx="812">
                  <c:v>29.224000000000004</c:v>
                </c:pt>
                <c:pt idx="813">
                  <c:v>29.226000000000003</c:v>
                </c:pt>
                <c:pt idx="814">
                  <c:v>29.228000000000002</c:v>
                </c:pt>
                <c:pt idx="815">
                  <c:v>29.230000000000004</c:v>
                </c:pt>
                <c:pt idx="816">
                  <c:v>29.232000000000003</c:v>
                </c:pt>
                <c:pt idx="817">
                  <c:v>29.234000000000005</c:v>
                </c:pt>
                <c:pt idx="818">
                  <c:v>29.236000000000004</c:v>
                </c:pt>
                <c:pt idx="819">
                  <c:v>29.238000000000003</c:v>
                </c:pt>
                <c:pt idx="820">
                  <c:v>29.240000000000002</c:v>
                </c:pt>
                <c:pt idx="821">
                  <c:v>29.241999999999997</c:v>
                </c:pt>
                <c:pt idx="822">
                  <c:v>29.244000000000003</c:v>
                </c:pt>
                <c:pt idx="823">
                  <c:v>29.246000000000002</c:v>
                </c:pt>
                <c:pt idx="824">
                  <c:v>29.247999999999994</c:v>
                </c:pt>
                <c:pt idx="825">
                  <c:v>29.250000000000004</c:v>
                </c:pt>
                <c:pt idx="826">
                  <c:v>29.252000000000002</c:v>
                </c:pt>
                <c:pt idx="827">
                  <c:v>29.254000000000001</c:v>
                </c:pt>
                <c:pt idx="828">
                  <c:v>29.256000000000004</c:v>
                </c:pt>
                <c:pt idx="829">
                  <c:v>29.258000000000003</c:v>
                </c:pt>
                <c:pt idx="830">
                  <c:v>29.259999999999994</c:v>
                </c:pt>
                <c:pt idx="831">
                  <c:v>29.261999999999997</c:v>
                </c:pt>
                <c:pt idx="832">
                  <c:v>29.264000000000003</c:v>
                </c:pt>
                <c:pt idx="833">
                  <c:v>29.266000000000002</c:v>
                </c:pt>
                <c:pt idx="834">
                  <c:v>29.267999999999997</c:v>
                </c:pt>
                <c:pt idx="835">
                  <c:v>29.270000000000003</c:v>
                </c:pt>
                <c:pt idx="836">
                  <c:v>29.272000000000002</c:v>
                </c:pt>
                <c:pt idx="837">
                  <c:v>29.274000000000001</c:v>
                </c:pt>
                <c:pt idx="838">
                  <c:v>29.276000000000003</c:v>
                </c:pt>
                <c:pt idx="839">
                  <c:v>29.278000000000002</c:v>
                </c:pt>
                <c:pt idx="840">
                  <c:v>29.279999999999994</c:v>
                </c:pt>
                <c:pt idx="841">
                  <c:v>29.281999999999996</c:v>
                </c:pt>
                <c:pt idx="842">
                  <c:v>29.284000000000002</c:v>
                </c:pt>
                <c:pt idx="843">
                  <c:v>29.285999999999991</c:v>
                </c:pt>
                <c:pt idx="844">
                  <c:v>29.287999999999997</c:v>
                </c:pt>
                <c:pt idx="845">
                  <c:v>29.290000000000003</c:v>
                </c:pt>
                <c:pt idx="846">
                  <c:v>29.292000000000002</c:v>
                </c:pt>
                <c:pt idx="847">
                  <c:v>29.294000000000004</c:v>
                </c:pt>
                <c:pt idx="848">
                  <c:v>29.296000000000003</c:v>
                </c:pt>
                <c:pt idx="849">
                  <c:v>29.298000000000002</c:v>
                </c:pt>
                <c:pt idx="850">
                  <c:v>29.300000000000004</c:v>
                </c:pt>
                <c:pt idx="851">
                  <c:v>29.302000000000003</c:v>
                </c:pt>
                <c:pt idx="852">
                  <c:v>29.304000000000009</c:v>
                </c:pt>
                <c:pt idx="853">
                  <c:v>29.306000000000004</c:v>
                </c:pt>
                <c:pt idx="854">
                  <c:v>29.308000000000003</c:v>
                </c:pt>
                <c:pt idx="855">
                  <c:v>29.310000000000009</c:v>
                </c:pt>
                <c:pt idx="856">
                  <c:v>29.312000000000001</c:v>
                </c:pt>
                <c:pt idx="857">
                  <c:v>29.314000000000011</c:v>
                </c:pt>
                <c:pt idx="858">
                  <c:v>29.31600000000001</c:v>
                </c:pt>
                <c:pt idx="859">
                  <c:v>29.318000000000001</c:v>
                </c:pt>
                <c:pt idx="860">
                  <c:v>29.320000000000004</c:v>
                </c:pt>
                <c:pt idx="861">
                  <c:v>29.322000000000003</c:v>
                </c:pt>
                <c:pt idx="862">
                  <c:v>29.324000000000005</c:v>
                </c:pt>
                <c:pt idx="863">
                  <c:v>29.326000000000004</c:v>
                </c:pt>
                <c:pt idx="864">
                  <c:v>29.328000000000003</c:v>
                </c:pt>
                <c:pt idx="865">
                  <c:v>29.330000000000005</c:v>
                </c:pt>
                <c:pt idx="866">
                  <c:v>29.332000000000004</c:v>
                </c:pt>
                <c:pt idx="867">
                  <c:v>29.33400000000001</c:v>
                </c:pt>
                <c:pt idx="868">
                  <c:v>29.336000000000009</c:v>
                </c:pt>
                <c:pt idx="869">
                  <c:v>29.338000000000001</c:v>
                </c:pt>
                <c:pt idx="870">
                  <c:v>29.340000000000003</c:v>
                </c:pt>
                <c:pt idx="871">
                  <c:v>29.342000000000002</c:v>
                </c:pt>
                <c:pt idx="872">
                  <c:v>29.344000000000001</c:v>
                </c:pt>
                <c:pt idx="873">
                  <c:v>29.346000000000004</c:v>
                </c:pt>
                <c:pt idx="874">
                  <c:v>29.348000000000003</c:v>
                </c:pt>
                <c:pt idx="875">
                  <c:v>29.35</c:v>
                </c:pt>
                <c:pt idx="876">
                  <c:v>29.352000000000004</c:v>
                </c:pt>
                <c:pt idx="877">
                  <c:v>29.35400000000001</c:v>
                </c:pt>
                <c:pt idx="878">
                  <c:v>29.356000000000005</c:v>
                </c:pt>
                <c:pt idx="879">
                  <c:v>29.358000000000004</c:v>
                </c:pt>
                <c:pt idx="880">
                  <c:v>29.360000000000003</c:v>
                </c:pt>
                <c:pt idx="881">
                  <c:v>29.362000000000002</c:v>
                </c:pt>
                <c:pt idx="882">
                  <c:v>29.364000000000004</c:v>
                </c:pt>
                <c:pt idx="883">
                  <c:v>29.366000000000003</c:v>
                </c:pt>
                <c:pt idx="884">
                  <c:v>29.368000000000002</c:v>
                </c:pt>
                <c:pt idx="885">
                  <c:v>29.370000000000005</c:v>
                </c:pt>
                <c:pt idx="886">
                  <c:v>29.372000000000003</c:v>
                </c:pt>
                <c:pt idx="887">
                  <c:v>29.374000000000009</c:v>
                </c:pt>
                <c:pt idx="888">
                  <c:v>29.376000000000001</c:v>
                </c:pt>
                <c:pt idx="889">
                  <c:v>29.378000000000004</c:v>
                </c:pt>
                <c:pt idx="890">
                  <c:v>29.380000000000003</c:v>
                </c:pt>
                <c:pt idx="891">
                  <c:v>29.381999999999994</c:v>
                </c:pt>
                <c:pt idx="892">
                  <c:v>29.384000000000004</c:v>
                </c:pt>
                <c:pt idx="893">
                  <c:v>29.386000000000003</c:v>
                </c:pt>
                <c:pt idx="894">
                  <c:v>29.388000000000002</c:v>
                </c:pt>
                <c:pt idx="895">
                  <c:v>29.390000000000004</c:v>
                </c:pt>
                <c:pt idx="896">
                  <c:v>29.392000000000003</c:v>
                </c:pt>
                <c:pt idx="897">
                  <c:v>29.394000000000005</c:v>
                </c:pt>
                <c:pt idx="898">
                  <c:v>29.396000000000004</c:v>
                </c:pt>
                <c:pt idx="899">
                  <c:v>29.398000000000003</c:v>
                </c:pt>
                <c:pt idx="900">
                  <c:v>29.400000000000002</c:v>
                </c:pt>
                <c:pt idx="901">
                  <c:v>29.401999999999994</c:v>
                </c:pt>
                <c:pt idx="902">
                  <c:v>29.404000000000003</c:v>
                </c:pt>
                <c:pt idx="903">
                  <c:v>29.406000000000002</c:v>
                </c:pt>
                <c:pt idx="904">
                  <c:v>29.407999999999994</c:v>
                </c:pt>
                <c:pt idx="905">
                  <c:v>29.410000000000004</c:v>
                </c:pt>
                <c:pt idx="906">
                  <c:v>29.412000000000003</c:v>
                </c:pt>
                <c:pt idx="907">
                  <c:v>29.414000000000001</c:v>
                </c:pt>
                <c:pt idx="908">
                  <c:v>29.416000000000004</c:v>
                </c:pt>
                <c:pt idx="909">
                  <c:v>29.418000000000003</c:v>
                </c:pt>
                <c:pt idx="910">
                  <c:v>29.419999999999995</c:v>
                </c:pt>
                <c:pt idx="911">
                  <c:v>29.421999999999997</c:v>
                </c:pt>
                <c:pt idx="912">
                  <c:v>29.424000000000003</c:v>
                </c:pt>
                <c:pt idx="913">
                  <c:v>29.426000000000002</c:v>
                </c:pt>
                <c:pt idx="914">
                  <c:v>29.427999999999997</c:v>
                </c:pt>
                <c:pt idx="915">
                  <c:v>29.430000000000003</c:v>
                </c:pt>
                <c:pt idx="916">
                  <c:v>29.432000000000002</c:v>
                </c:pt>
                <c:pt idx="917">
                  <c:v>29.434000000000005</c:v>
                </c:pt>
                <c:pt idx="918">
                  <c:v>29.436000000000003</c:v>
                </c:pt>
                <c:pt idx="919">
                  <c:v>29.438000000000002</c:v>
                </c:pt>
                <c:pt idx="920">
                  <c:v>29.439999999999994</c:v>
                </c:pt>
                <c:pt idx="921">
                  <c:v>29.441999999999997</c:v>
                </c:pt>
                <c:pt idx="922">
                  <c:v>29.444000000000003</c:v>
                </c:pt>
                <c:pt idx="923">
                  <c:v>29.446000000000002</c:v>
                </c:pt>
                <c:pt idx="924">
                  <c:v>29.447999999999997</c:v>
                </c:pt>
                <c:pt idx="925">
                  <c:v>29.450000000000003</c:v>
                </c:pt>
                <c:pt idx="926">
                  <c:v>29.452000000000002</c:v>
                </c:pt>
                <c:pt idx="927">
                  <c:v>29.454000000000004</c:v>
                </c:pt>
                <c:pt idx="928">
                  <c:v>29.456000000000003</c:v>
                </c:pt>
                <c:pt idx="929">
                  <c:v>29.458000000000002</c:v>
                </c:pt>
                <c:pt idx="930">
                  <c:v>29.459999999999997</c:v>
                </c:pt>
                <c:pt idx="931">
                  <c:v>29.461999999999996</c:v>
                </c:pt>
                <c:pt idx="932">
                  <c:v>29.464000000000002</c:v>
                </c:pt>
                <c:pt idx="933">
                  <c:v>29.46599999999999</c:v>
                </c:pt>
                <c:pt idx="934">
                  <c:v>29.467999999999996</c:v>
                </c:pt>
                <c:pt idx="935">
                  <c:v>29.470000000000002</c:v>
                </c:pt>
                <c:pt idx="936">
                  <c:v>29.471999999999994</c:v>
                </c:pt>
                <c:pt idx="937">
                  <c:v>29.474000000000004</c:v>
                </c:pt>
                <c:pt idx="938">
                  <c:v>29.476000000000003</c:v>
                </c:pt>
                <c:pt idx="939">
                  <c:v>29.478000000000002</c:v>
                </c:pt>
                <c:pt idx="940">
                  <c:v>29.479999999999997</c:v>
                </c:pt>
                <c:pt idx="941">
                  <c:v>29.481999999999996</c:v>
                </c:pt>
                <c:pt idx="942">
                  <c:v>29.484000000000002</c:v>
                </c:pt>
                <c:pt idx="943">
                  <c:v>29.485999999999997</c:v>
                </c:pt>
                <c:pt idx="944">
                  <c:v>29.487999999999996</c:v>
                </c:pt>
                <c:pt idx="945">
                  <c:v>29.490000000000002</c:v>
                </c:pt>
                <c:pt idx="946">
                  <c:v>29.491999999999997</c:v>
                </c:pt>
                <c:pt idx="947">
                  <c:v>29.494000000000003</c:v>
                </c:pt>
                <c:pt idx="948">
                  <c:v>29.496000000000002</c:v>
                </c:pt>
                <c:pt idx="949">
                  <c:v>29.497999999999998</c:v>
                </c:pt>
                <c:pt idx="950">
                  <c:v>29.500000000000004</c:v>
                </c:pt>
                <c:pt idx="951">
                  <c:v>29.502000000000002</c:v>
                </c:pt>
                <c:pt idx="952">
                  <c:v>29.504000000000001</c:v>
                </c:pt>
                <c:pt idx="953">
                  <c:v>29.506000000000004</c:v>
                </c:pt>
                <c:pt idx="954">
                  <c:v>29.508000000000003</c:v>
                </c:pt>
                <c:pt idx="955">
                  <c:v>29.51</c:v>
                </c:pt>
                <c:pt idx="956">
                  <c:v>29.512000000000004</c:v>
                </c:pt>
                <c:pt idx="957">
                  <c:v>29.51400000000001</c:v>
                </c:pt>
                <c:pt idx="958">
                  <c:v>29.516000000000005</c:v>
                </c:pt>
                <c:pt idx="959">
                  <c:v>29.518000000000004</c:v>
                </c:pt>
                <c:pt idx="960">
                  <c:v>29.520000000000003</c:v>
                </c:pt>
                <c:pt idx="961">
                  <c:v>29.522000000000002</c:v>
                </c:pt>
                <c:pt idx="962">
                  <c:v>29.524000000000004</c:v>
                </c:pt>
                <c:pt idx="963">
                  <c:v>29.526000000000003</c:v>
                </c:pt>
                <c:pt idx="964">
                  <c:v>29.528000000000002</c:v>
                </c:pt>
                <c:pt idx="965">
                  <c:v>29.53</c:v>
                </c:pt>
                <c:pt idx="966">
                  <c:v>29.532000000000004</c:v>
                </c:pt>
                <c:pt idx="967">
                  <c:v>29.53400000000001</c:v>
                </c:pt>
                <c:pt idx="968">
                  <c:v>29.536000000000001</c:v>
                </c:pt>
                <c:pt idx="969">
                  <c:v>29.538000000000004</c:v>
                </c:pt>
                <c:pt idx="970">
                  <c:v>29.540000000000003</c:v>
                </c:pt>
                <c:pt idx="971">
                  <c:v>29.542000000000002</c:v>
                </c:pt>
                <c:pt idx="972">
                  <c:v>29.544000000000004</c:v>
                </c:pt>
                <c:pt idx="973">
                  <c:v>29.546000000000003</c:v>
                </c:pt>
                <c:pt idx="974">
                  <c:v>29.548000000000002</c:v>
                </c:pt>
                <c:pt idx="975">
                  <c:v>29.550000000000004</c:v>
                </c:pt>
                <c:pt idx="976">
                  <c:v>29.552000000000003</c:v>
                </c:pt>
                <c:pt idx="977">
                  <c:v>29.554000000000009</c:v>
                </c:pt>
                <c:pt idx="978">
                  <c:v>29.556000000000004</c:v>
                </c:pt>
                <c:pt idx="979">
                  <c:v>29.558000000000003</c:v>
                </c:pt>
                <c:pt idx="980">
                  <c:v>29.560000000000002</c:v>
                </c:pt>
                <c:pt idx="981">
                  <c:v>29.561999999999998</c:v>
                </c:pt>
                <c:pt idx="982">
                  <c:v>29.564000000000004</c:v>
                </c:pt>
                <c:pt idx="983">
                  <c:v>29.566000000000003</c:v>
                </c:pt>
                <c:pt idx="984">
                  <c:v>29.567999999999994</c:v>
                </c:pt>
                <c:pt idx="985">
                  <c:v>29.570000000000004</c:v>
                </c:pt>
                <c:pt idx="986">
                  <c:v>29.572000000000003</c:v>
                </c:pt>
                <c:pt idx="987">
                  <c:v>29.574000000000005</c:v>
                </c:pt>
                <c:pt idx="988">
                  <c:v>29.576000000000004</c:v>
                </c:pt>
                <c:pt idx="989">
                  <c:v>29.578000000000003</c:v>
                </c:pt>
                <c:pt idx="990">
                  <c:v>29.580000000000002</c:v>
                </c:pt>
                <c:pt idx="991">
                  <c:v>29.581999999999997</c:v>
                </c:pt>
                <c:pt idx="992">
                  <c:v>29.584000000000003</c:v>
                </c:pt>
                <c:pt idx="993">
                  <c:v>29.586000000000002</c:v>
                </c:pt>
                <c:pt idx="994">
                  <c:v>29.587999999999997</c:v>
                </c:pt>
                <c:pt idx="995">
                  <c:v>29.590000000000003</c:v>
                </c:pt>
                <c:pt idx="996">
                  <c:v>29.592000000000002</c:v>
                </c:pt>
                <c:pt idx="997">
                  <c:v>29.594000000000001</c:v>
                </c:pt>
                <c:pt idx="998">
                  <c:v>29.596000000000004</c:v>
                </c:pt>
                <c:pt idx="999">
                  <c:v>29.598000000000003</c:v>
                </c:pt>
                <c:pt idx="1000">
                  <c:v>29.6</c:v>
                </c:pt>
                <c:pt idx="1001">
                  <c:v>29.602000000000004</c:v>
                </c:pt>
                <c:pt idx="1002">
                  <c:v>29.60400000000001</c:v>
                </c:pt>
                <c:pt idx="1003">
                  <c:v>29.606000000000005</c:v>
                </c:pt>
                <c:pt idx="1004">
                  <c:v>29.608000000000001</c:v>
                </c:pt>
                <c:pt idx="1005">
                  <c:v>29.61000000000001</c:v>
                </c:pt>
                <c:pt idx="1006">
                  <c:v>29.612000000000005</c:v>
                </c:pt>
                <c:pt idx="1007">
                  <c:v>29.614000000000008</c:v>
                </c:pt>
                <c:pt idx="1008">
                  <c:v>29.616000000000007</c:v>
                </c:pt>
                <c:pt idx="1009">
                  <c:v>29.618000000000009</c:v>
                </c:pt>
                <c:pt idx="1010">
                  <c:v>29.62</c:v>
                </c:pt>
                <c:pt idx="1011">
                  <c:v>29.622</c:v>
                </c:pt>
                <c:pt idx="1012">
                  <c:v>29.623999999999999</c:v>
                </c:pt>
                <c:pt idx="1013">
                  <c:v>29.626000000000001</c:v>
                </c:pt>
                <c:pt idx="1014">
                  <c:v>29.628</c:v>
                </c:pt>
                <c:pt idx="1015">
                  <c:v>29.630000000000006</c:v>
                </c:pt>
                <c:pt idx="1016">
                  <c:v>29.631999999999998</c:v>
                </c:pt>
                <c:pt idx="1017">
                  <c:v>29.634000000000007</c:v>
                </c:pt>
                <c:pt idx="1018">
                  <c:v>29.635999999999999</c:v>
                </c:pt>
                <c:pt idx="1019">
                  <c:v>29.637999999999998</c:v>
                </c:pt>
                <c:pt idx="1020">
                  <c:v>29.639999999999997</c:v>
                </c:pt>
                <c:pt idx="1021">
                  <c:v>29.641999999999999</c:v>
                </c:pt>
                <c:pt idx="1022">
                  <c:v>29.643999999999991</c:v>
                </c:pt>
                <c:pt idx="1023">
                  <c:v>29.64599999999999</c:v>
                </c:pt>
                <c:pt idx="1024">
                  <c:v>29.647999999999996</c:v>
                </c:pt>
                <c:pt idx="1025">
                  <c:v>29.650000000000006</c:v>
                </c:pt>
                <c:pt idx="1026">
                  <c:v>29.651999999999997</c:v>
                </c:pt>
                <c:pt idx="1027">
                  <c:v>29.653999999999996</c:v>
                </c:pt>
                <c:pt idx="1028">
                  <c:v>29.655999999999992</c:v>
                </c:pt>
                <c:pt idx="1029">
                  <c:v>29.657999999999998</c:v>
                </c:pt>
                <c:pt idx="1030">
                  <c:v>29.659999999999997</c:v>
                </c:pt>
                <c:pt idx="1031">
                  <c:v>29.661999999999992</c:v>
                </c:pt>
                <c:pt idx="1032">
                  <c:v>29.663999999999987</c:v>
                </c:pt>
                <c:pt idx="1033">
                  <c:v>29.66599999999999</c:v>
                </c:pt>
                <c:pt idx="1034">
                  <c:v>29.667999999999996</c:v>
                </c:pt>
                <c:pt idx="1035">
                  <c:v>29.669999999999987</c:v>
                </c:pt>
                <c:pt idx="1036">
                  <c:v>29.671999999999993</c:v>
                </c:pt>
                <c:pt idx="1037">
                  <c:v>29.673999999999996</c:v>
                </c:pt>
                <c:pt idx="1038">
                  <c:v>29.675999999999988</c:v>
                </c:pt>
                <c:pt idx="1039">
                  <c:v>29.677999999999994</c:v>
                </c:pt>
                <c:pt idx="1040">
                  <c:v>29.679999999999993</c:v>
                </c:pt>
                <c:pt idx="1041">
                  <c:v>29.681999999999992</c:v>
                </c:pt>
                <c:pt idx="1042">
                  <c:v>29.683999999999987</c:v>
                </c:pt>
                <c:pt idx="1043">
                  <c:v>29.685999999999989</c:v>
                </c:pt>
                <c:pt idx="1044">
                  <c:v>29.687999999999992</c:v>
                </c:pt>
                <c:pt idx="1045">
                  <c:v>29.689999999999987</c:v>
                </c:pt>
                <c:pt idx="1046">
                  <c:v>29.691999999999993</c:v>
                </c:pt>
                <c:pt idx="1047">
                  <c:v>29.693999999999992</c:v>
                </c:pt>
                <c:pt idx="1048">
                  <c:v>29.695999999999987</c:v>
                </c:pt>
                <c:pt idx="1049">
                  <c:v>29.697999999999993</c:v>
                </c:pt>
                <c:pt idx="1050">
                  <c:v>29.699999999999992</c:v>
                </c:pt>
                <c:pt idx="1051">
                  <c:v>29.701999999999988</c:v>
                </c:pt>
                <c:pt idx="1052">
                  <c:v>29.703999999999986</c:v>
                </c:pt>
                <c:pt idx="1053">
                  <c:v>29.705999999999989</c:v>
                </c:pt>
                <c:pt idx="1054">
                  <c:v>29.707999999999988</c:v>
                </c:pt>
                <c:pt idx="1055">
                  <c:v>29.709999999999987</c:v>
                </c:pt>
                <c:pt idx="1056">
                  <c:v>29.711999999999993</c:v>
                </c:pt>
                <c:pt idx="1057">
                  <c:v>29.713999999999992</c:v>
                </c:pt>
                <c:pt idx="1058">
                  <c:v>29.715999999999987</c:v>
                </c:pt>
                <c:pt idx="1059">
                  <c:v>29.717999999999993</c:v>
                </c:pt>
                <c:pt idx="1060">
                  <c:v>29.719999999999988</c:v>
                </c:pt>
                <c:pt idx="1061">
                  <c:v>29.721999999999987</c:v>
                </c:pt>
                <c:pt idx="1062">
                  <c:v>29.723999999999986</c:v>
                </c:pt>
                <c:pt idx="1063">
                  <c:v>29.725999999999981</c:v>
                </c:pt>
                <c:pt idx="1064">
                  <c:v>29.727999999999987</c:v>
                </c:pt>
                <c:pt idx="1065">
                  <c:v>29.729999999999986</c:v>
                </c:pt>
                <c:pt idx="1066">
                  <c:v>29.731999999999992</c:v>
                </c:pt>
                <c:pt idx="1067">
                  <c:v>29.733999999999988</c:v>
                </c:pt>
                <c:pt idx="1068">
                  <c:v>29.735999999999986</c:v>
                </c:pt>
                <c:pt idx="1069">
                  <c:v>29.737999999999992</c:v>
                </c:pt>
                <c:pt idx="1070">
                  <c:v>29.739999999999988</c:v>
                </c:pt>
                <c:pt idx="1071">
                  <c:v>29.741999999999987</c:v>
                </c:pt>
                <c:pt idx="1072">
                  <c:v>29.743999999999986</c:v>
                </c:pt>
                <c:pt idx="1073">
                  <c:v>29.745999999999981</c:v>
                </c:pt>
                <c:pt idx="1074">
                  <c:v>29.747999999999987</c:v>
                </c:pt>
                <c:pt idx="1075">
                  <c:v>29.749999999999986</c:v>
                </c:pt>
                <c:pt idx="1076">
                  <c:v>29.751999999999985</c:v>
                </c:pt>
                <c:pt idx="1077">
                  <c:v>29.753999999999987</c:v>
                </c:pt>
                <c:pt idx="1078">
                  <c:v>29.755999999999986</c:v>
                </c:pt>
                <c:pt idx="1079">
                  <c:v>29.757999999999985</c:v>
                </c:pt>
                <c:pt idx="1080">
                  <c:v>29.759999999999984</c:v>
                </c:pt>
                <c:pt idx="1081">
                  <c:v>29.761999999999986</c:v>
                </c:pt>
                <c:pt idx="1082">
                  <c:v>29.763999999999982</c:v>
                </c:pt>
                <c:pt idx="1083">
                  <c:v>29.765999999999977</c:v>
                </c:pt>
                <c:pt idx="1084">
                  <c:v>29.767999999999983</c:v>
                </c:pt>
                <c:pt idx="1085">
                  <c:v>29.769999999999982</c:v>
                </c:pt>
                <c:pt idx="1086">
                  <c:v>29.771999999999984</c:v>
                </c:pt>
                <c:pt idx="1087">
                  <c:v>29.773999999999983</c:v>
                </c:pt>
                <c:pt idx="1088">
                  <c:v>29.775999999999982</c:v>
                </c:pt>
                <c:pt idx="1089">
                  <c:v>29.777999999999984</c:v>
                </c:pt>
                <c:pt idx="1090">
                  <c:v>29.779999999999983</c:v>
                </c:pt>
                <c:pt idx="1091">
                  <c:v>29.781999999999982</c:v>
                </c:pt>
                <c:pt idx="1092">
                  <c:v>29.783999999999974</c:v>
                </c:pt>
                <c:pt idx="1093">
                  <c:v>29.785999999999976</c:v>
                </c:pt>
                <c:pt idx="1094">
                  <c:v>29.787999999999982</c:v>
                </c:pt>
                <c:pt idx="1095">
                  <c:v>29.789999999999974</c:v>
                </c:pt>
                <c:pt idx="1096">
                  <c:v>29.79199999999998</c:v>
                </c:pt>
                <c:pt idx="1097">
                  <c:v>29.793999999999983</c:v>
                </c:pt>
                <c:pt idx="1098">
                  <c:v>29.795999999999982</c:v>
                </c:pt>
                <c:pt idx="1099">
                  <c:v>29.797999999999981</c:v>
                </c:pt>
                <c:pt idx="1100">
                  <c:v>29.799999999999979</c:v>
                </c:pt>
                <c:pt idx="1101">
                  <c:v>29.801999999999985</c:v>
                </c:pt>
                <c:pt idx="1102">
                  <c:v>29.803999999999981</c:v>
                </c:pt>
                <c:pt idx="1103">
                  <c:v>29.80599999999998</c:v>
                </c:pt>
                <c:pt idx="1104">
                  <c:v>29.807999999999986</c:v>
                </c:pt>
                <c:pt idx="1105">
                  <c:v>29.809999999999981</c:v>
                </c:pt>
                <c:pt idx="1106">
                  <c:v>29.811999999999987</c:v>
                </c:pt>
                <c:pt idx="1107">
                  <c:v>29.813999999999986</c:v>
                </c:pt>
                <c:pt idx="1108">
                  <c:v>29.815999999999978</c:v>
                </c:pt>
                <c:pt idx="1109">
                  <c:v>29.817999999999987</c:v>
                </c:pt>
                <c:pt idx="1110">
                  <c:v>29.819999999999986</c:v>
                </c:pt>
                <c:pt idx="1111">
                  <c:v>29.821999999999978</c:v>
                </c:pt>
                <c:pt idx="1112">
                  <c:v>29.823999999999977</c:v>
                </c:pt>
                <c:pt idx="1113">
                  <c:v>29.825999999999979</c:v>
                </c:pt>
                <c:pt idx="1114">
                  <c:v>29.827999999999978</c:v>
                </c:pt>
                <c:pt idx="1115">
                  <c:v>29.829999999999977</c:v>
                </c:pt>
                <c:pt idx="1116">
                  <c:v>29.831999999999983</c:v>
                </c:pt>
                <c:pt idx="1117">
                  <c:v>29.833999999999978</c:v>
                </c:pt>
                <c:pt idx="1118">
                  <c:v>29.835999999999977</c:v>
                </c:pt>
                <c:pt idx="1119">
                  <c:v>29.837999999999983</c:v>
                </c:pt>
                <c:pt idx="1120">
                  <c:v>29.839999999999975</c:v>
                </c:pt>
                <c:pt idx="1121">
                  <c:v>29.841999999999977</c:v>
                </c:pt>
                <c:pt idx="1122">
                  <c:v>29.843999999999976</c:v>
                </c:pt>
                <c:pt idx="1123">
                  <c:v>29.845999999999972</c:v>
                </c:pt>
                <c:pt idx="1124">
                  <c:v>29.847999999999974</c:v>
                </c:pt>
                <c:pt idx="1125">
                  <c:v>29.849999999999977</c:v>
                </c:pt>
                <c:pt idx="1126">
                  <c:v>29.851999999999975</c:v>
                </c:pt>
                <c:pt idx="1127">
                  <c:v>29.853999999999974</c:v>
                </c:pt>
                <c:pt idx="1128">
                  <c:v>29.855999999999973</c:v>
                </c:pt>
                <c:pt idx="1129">
                  <c:v>29.857999999999983</c:v>
                </c:pt>
                <c:pt idx="1130">
                  <c:v>29.859999999999975</c:v>
                </c:pt>
                <c:pt idx="1131">
                  <c:v>29.861999999999973</c:v>
                </c:pt>
                <c:pt idx="1132">
                  <c:v>29.863999999999972</c:v>
                </c:pt>
                <c:pt idx="1133">
                  <c:v>29.865999999999968</c:v>
                </c:pt>
                <c:pt idx="1134">
                  <c:v>29.867999999999974</c:v>
                </c:pt>
                <c:pt idx="1135">
                  <c:v>29.869999999999973</c:v>
                </c:pt>
                <c:pt idx="1136">
                  <c:v>29.871999999999971</c:v>
                </c:pt>
                <c:pt idx="1137">
                  <c:v>29.873999999999974</c:v>
                </c:pt>
                <c:pt idx="1138">
                  <c:v>29.875999999999973</c:v>
                </c:pt>
                <c:pt idx="1139">
                  <c:v>29.877999999999975</c:v>
                </c:pt>
                <c:pt idx="1140">
                  <c:v>29.879999999999971</c:v>
                </c:pt>
                <c:pt idx="1141">
                  <c:v>29.881999999999973</c:v>
                </c:pt>
                <c:pt idx="1142">
                  <c:v>29.883999999999972</c:v>
                </c:pt>
                <c:pt idx="1143">
                  <c:v>29.885999999999964</c:v>
                </c:pt>
                <c:pt idx="1144">
                  <c:v>29.88799999999997</c:v>
                </c:pt>
                <c:pt idx="1145">
                  <c:v>29.889999999999972</c:v>
                </c:pt>
                <c:pt idx="1146">
                  <c:v>29.891999999999971</c:v>
                </c:pt>
                <c:pt idx="1147">
                  <c:v>29.89399999999997</c:v>
                </c:pt>
                <c:pt idx="1148">
                  <c:v>29.895999999999969</c:v>
                </c:pt>
                <c:pt idx="1149">
                  <c:v>29.897999999999971</c:v>
                </c:pt>
                <c:pt idx="1150">
                  <c:v>29.89999999999997</c:v>
                </c:pt>
                <c:pt idx="1151">
                  <c:v>29.901999999999969</c:v>
                </c:pt>
                <c:pt idx="1152">
                  <c:v>29.903999999999961</c:v>
                </c:pt>
                <c:pt idx="1153">
                  <c:v>29.905999999999963</c:v>
                </c:pt>
                <c:pt idx="1154">
                  <c:v>29.907999999999969</c:v>
                </c:pt>
                <c:pt idx="1155">
                  <c:v>29.909999999999961</c:v>
                </c:pt>
                <c:pt idx="1156">
                  <c:v>29.911999999999967</c:v>
                </c:pt>
                <c:pt idx="1157">
                  <c:v>29.91399999999997</c:v>
                </c:pt>
                <c:pt idx="1158">
                  <c:v>29.915999999999961</c:v>
                </c:pt>
                <c:pt idx="1159">
                  <c:v>29.917999999999967</c:v>
                </c:pt>
                <c:pt idx="1160">
                  <c:v>29.919999999999966</c:v>
                </c:pt>
                <c:pt idx="1161">
                  <c:v>29.921999999999969</c:v>
                </c:pt>
                <c:pt idx="1162">
                  <c:v>29.92399999999996</c:v>
                </c:pt>
                <c:pt idx="1163">
                  <c:v>29.925999999999959</c:v>
                </c:pt>
                <c:pt idx="1164">
                  <c:v>29.927999999999962</c:v>
                </c:pt>
                <c:pt idx="1165">
                  <c:v>29.929999999999961</c:v>
                </c:pt>
                <c:pt idx="1166">
                  <c:v>29.931999999999967</c:v>
                </c:pt>
                <c:pt idx="1167">
                  <c:v>29.933999999999966</c:v>
                </c:pt>
                <c:pt idx="1168">
                  <c:v>29.935999999999957</c:v>
                </c:pt>
                <c:pt idx="1169">
                  <c:v>29.937999999999967</c:v>
                </c:pt>
                <c:pt idx="1170">
                  <c:v>29.939999999999966</c:v>
                </c:pt>
                <c:pt idx="1171">
                  <c:v>29.941999999999958</c:v>
                </c:pt>
                <c:pt idx="1172">
                  <c:v>29.943999999999956</c:v>
                </c:pt>
                <c:pt idx="1173">
                  <c:v>29.945999999999959</c:v>
                </c:pt>
                <c:pt idx="1174">
                  <c:v>29.947999999999958</c:v>
                </c:pt>
                <c:pt idx="1175">
                  <c:v>29.949999999999957</c:v>
                </c:pt>
                <c:pt idx="1176">
                  <c:v>29.951999999999963</c:v>
                </c:pt>
                <c:pt idx="1177">
                  <c:v>29.953999999999962</c:v>
                </c:pt>
                <c:pt idx="1178">
                  <c:v>29.955999999999957</c:v>
                </c:pt>
                <c:pt idx="1179">
                  <c:v>29.957999999999963</c:v>
                </c:pt>
                <c:pt idx="1180">
                  <c:v>29.959999999999962</c:v>
                </c:pt>
                <c:pt idx="1181">
                  <c:v>29.961999999999957</c:v>
                </c:pt>
                <c:pt idx="1182">
                  <c:v>29.963999999999956</c:v>
                </c:pt>
                <c:pt idx="1183">
                  <c:v>29.965999999999951</c:v>
                </c:pt>
                <c:pt idx="1184">
                  <c:v>29.967999999999954</c:v>
                </c:pt>
                <c:pt idx="1185">
                  <c:v>29.969999999999956</c:v>
                </c:pt>
                <c:pt idx="1186">
                  <c:v>29.971999999999962</c:v>
                </c:pt>
                <c:pt idx="1187">
                  <c:v>29.973999999999954</c:v>
                </c:pt>
                <c:pt idx="1188">
                  <c:v>29.975999999999953</c:v>
                </c:pt>
                <c:pt idx="1189">
                  <c:v>29.977999999999962</c:v>
                </c:pt>
                <c:pt idx="1190">
                  <c:v>29.979999999999954</c:v>
                </c:pt>
                <c:pt idx="1191">
                  <c:v>29.981999999999953</c:v>
                </c:pt>
                <c:pt idx="1192">
                  <c:v>29.983999999999952</c:v>
                </c:pt>
                <c:pt idx="1193">
                  <c:v>29.985999999999951</c:v>
                </c:pt>
                <c:pt idx="1194">
                  <c:v>29.987999999999953</c:v>
                </c:pt>
                <c:pt idx="1195">
                  <c:v>29.989999999999952</c:v>
                </c:pt>
                <c:pt idx="1196">
                  <c:v>29.991999999999951</c:v>
                </c:pt>
                <c:pt idx="1197">
                  <c:v>29.993999999999954</c:v>
                </c:pt>
                <c:pt idx="1198">
                  <c:v>29.995999999999952</c:v>
                </c:pt>
                <c:pt idx="1199">
                  <c:v>29.997999999999951</c:v>
                </c:pt>
                <c:pt idx="1200">
                  <c:v>29.99999999999995</c:v>
                </c:pt>
                <c:pt idx="1201">
                  <c:v>30.00199999999996</c:v>
                </c:pt>
                <c:pt idx="1202">
                  <c:v>30.003999999999959</c:v>
                </c:pt>
                <c:pt idx="1203">
                  <c:v>30.00599999999995</c:v>
                </c:pt>
                <c:pt idx="1204">
                  <c:v>30.007999999999956</c:v>
                </c:pt>
                <c:pt idx="1205">
                  <c:v>30.009999999999959</c:v>
                </c:pt>
                <c:pt idx="1206">
                  <c:v>30.011999999999958</c:v>
                </c:pt>
                <c:pt idx="1207">
                  <c:v>30.013999999999957</c:v>
                </c:pt>
                <c:pt idx="1208">
                  <c:v>30.015999999999956</c:v>
                </c:pt>
                <c:pt idx="1209">
                  <c:v>30.017999999999958</c:v>
                </c:pt>
                <c:pt idx="1210">
                  <c:v>30.019999999999957</c:v>
                </c:pt>
                <c:pt idx="1211">
                  <c:v>30.021999999999956</c:v>
                </c:pt>
                <c:pt idx="1212">
                  <c:v>30.023999999999948</c:v>
                </c:pt>
                <c:pt idx="1213">
                  <c:v>30.02599999999995</c:v>
                </c:pt>
                <c:pt idx="1214">
                  <c:v>30.027999999999956</c:v>
                </c:pt>
                <c:pt idx="1215">
                  <c:v>30.029999999999948</c:v>
                </c:pt>
                <c:pt idx="1216">
                  <c:v>30.031999999999954</c:v>
                </c:pt>
                <c:pt idx="1217">
                  <c:v>30.033999999999956</c:v>
                </c:pt>
                <c:pt idx="1218">
                  <c:v>30.035999999999952</c:v>
                </c:pt>
                <c:pt idx="1219">
                  <c:v>30.037999999999954</c:v>
                </c:pt>
                <c:pt idx="1220">
                  <c:v>30.039999999999953</c:v>
                </c:pt>
                <c:pt idx="1221">
                  <c:v>30.041999999999952</c:v>
                </c:pt>
                <c:pt idx="1222">
                  <c:v>30.043999999999947</c:v>
                </c:pt>
                <c:pt idx="1223">
                  <c:v>30.045999999999946</c:v>
                </c:pt>
                <c:pt idx="1224">
                  <c:v>30.047999999999952</c:v>
                </c:pt>
                <c:pt idx="1225">
                  <c:v>30.049999999999947</c:v>
                </c:pt>
                <c:pt idx="1226">
                  <c:v>30.051999999999953</c:v>
                </c:pt>
                <c:pt idx="1227">
                  <c:v>30.053999999999952</c:v>
                </c:pt>
                <c:pt idx="1228">
                  <c:v>30.055999999999944</c:v>
                </c:pt>
                <c:pt idx="1229">
                  <c:v>30.057999999999954</c:v>
                </c:pt>
                <c:pt idx="1230">
                  <c:v>30.059999999999953</c:v>
                </c:pt>
                <c:pt idx="1231">
                  <c:v>30.061999999999944</c:v>
                </c:pt>
                <c:pt idx="1232">
                  <c:v>30.063999999999943</c:v>
                </c:pt>
                <c:pt idx="1233">
                  <c:v>30.065999999999946</c:v>
                </c:pt>
                <c:pt idx="1234">
                  <c:v>30.067999999999952</c:v>
                </c:pt>
                <c:pt idx="1235">
                  <c:v>30.069999999999943</c:v>
                </c:pt>
                <c:pt idx="1236">
                  <c:v>30.071999999999949</c:v>
                </c:pt>
                <c:pt idx="1237">
                  <c:v>30.073999999999952</c:v>
                </c:pt>
                <c:pt idx="1238">
                  <c:v>30.075999999999944</c:v>
                </c:pt>
                <c:pt idx="1239">
                  <c:v>30.07799999999995</c:v>
                </c:pt>
                <c:pt idx="1240">
                  <c:v>30.079999999999949</c:v>
                </c:pt>
                <c:pt idx="1241">
                  <c:v>30.081999999999944</c:v>
                </c:pt>
                <c:pt idx="1242">
                  <c:v>30.083999999999943</c:v>
                </c:pt>
                <c:pt idx="1243">
                  <c:v>30.085999999999938</c:v>
                </c:pt>
                <c:pt idx="1244">
                  <c:v>30.087999999999941</c:v>
                </c:pt>
                <c:pt idx="1245">
                  <c:v>30.089999999999943</c:v>
                </c:pt>
                <c:pt idx="1246">
                  <c:v>30.091999999999949</c:v>
                </c:pt>
                <c:pt idx="1247">
                  <c:v>30.093999999999941</c:v>
                </c:pt>
                <c:pt idx="1248">
                  <c:v>30.09599999999994</c:v>
                </c:pt>
                <c:pt idx="1249">
                  <c:v>30.097999999999949</c:v>
                </c:pt>
                <c:pt idx="1250">
                  <c:v>30.099999999999941</c:v>
                </c:pt>
                <c:pt idx="1251">
                  <c:v>30.101999999999947</c:v>
                </c:pt>
                <c:pt idx="1252">
                  <c:v>30.103999999999946</c:v>
                </c:pt>
                <c:pt idx="1253">
                  <c:v>30.105999999999941</c:v>
                </c:pt>
                <c:pt idx="1254">
                  <c:v>30.107999999999947</c:v>
                </c:pt>
                <c:pt idx="1255">
                  <c:v>30.109999999999946</c:v>
                </c:pt>
                <c:pt idx="1256">
                  <c:v>30.111999999999945</c:v>
                </c:pt>
                <c:pt idx="1257">
                  <c:v>30.113999999999947</c:v>
                </c:pt>
                <c:pt idx="1258">
                  <c:v>30.115999999999946</c:v>
                </c:pt>
                <c:pt idx="1259">
                  <c:v>30.117999999999945</c:v>
                </c:pt>
                <c:pt idx="1260">
                  <c:v>30.119999999999944</c:v>
                </c:pt>
                <c:pt idx="1261">
                  <c:v>30.121999999999947</c:v>
                </c:pt>
                <c:pt idx="1262">
                  <c:v>30.123999999999942</c:v>
                </c:pt>
                <c:pt idx="1263">
                  <c:v>30.125999999999937</c:v>
                </c:pt>
                <c:pt idx="1264">
                  <c:v>30.127999999999943</c:v>
                </c:pt>
                <c:pt idx="1265">
                  <c:v>30.129999999999946</c:v>
                </c:pt>
                <c:pt idx="1266">
                  <c:v>30.131999999999945</c:v>
                </c:pt>
                <c:pt idx="1267">
                  <c:v>30.133999999999943</c:v>
                </c:pt>
                <c:pt idx="1268">
                  <c:v>30.135999999999942</c:v>
                </c:pt>
                <c:pt idx="1269">
                  <c:v>30.137999999999945</c:v>
                </c:pt>
                <c:pt idx="1270">
                  <c:v>30.139999999999944</c:v>
                </c:pt>
                <c:pt idx="1271">
                  <c:v>30.141999999999943</c:v>
                </c:pt>
                <c:pt idx="1272">
                  <c:v>30.143999999999942</c:v>
                </c:pt>
                <c:pt idx="1273">
                  <c:v>30.145999999999937</c:v>
                </c:pt>
                <c:pt idx="1274">
                  <c:v>30.147999999999943</c:v>
                </c:pt>
                <c:pt idx="1275">
                  <c:v>30.149999999999942</c:v>
                </c:pt>
                <c:pt idx="1276">
                  <c:v>30.151999999999941</c:v>
                </c:pt>
                <c:pt idx="1277">
                  <c:v>30.153999999999943</c:v>
                </c:pt>
                <c:pt idx="1278">
                  <c:v>30.155999999999942</c:v>
                </c:pt>
                <c:pt idx="1279">
                  <c:v>30.157999999999941</c:v>
                </c:pt>
                <c:pt idx="1280">
                  <c:v>30.15999999999994</c:v>
                </c:pt>
                <c:pt idx="1281">
                  <c:v>30.161999999999942</c:v>
                </c:pt>
                <c:pt idx="1282">
                  <c:v>30.163999999999934</c:v>
                </c:pt>
                <c:pt idx="1283">
                  <c:v>30.165999999999933</c:v>
                </c:pt>
                <c:pt idx="1284">
                  <c:v>30.167999999999939</c:v>
                </c:pt>
                <c:pt idx="1285">
                  <c:v>30.169999999999934</c:v>
                </c:pt>
                <c:pt idx="1286">
                  <c:v>30.17199999999994</c:v>
                </c:pt>
                <c:pt idx="1287">
                  <c:v>30.173999999999939</c:v>
                </c:pt>
                <c:pt idx="1288">
                  <c:v>30.175999999999931</c:v>
                </c:pt>
                <c:pt idx="1289">
                  <c:v>30.17799999999994</c:v>
                </c:pt>
                <c:pt idx="1290">
                  <c:v>30.179999999999939</c:v>
                </c:pt>
                <c:pt idx="1291">
                  <c:v>30.181999999999931</c:v>
                </c:pt>
                <c:pt idx="1292">
                  <c:v>30.18399999999993</c:v>
                </c:pt>
                <c:pt idx="1293">
                  <c:v>30.185999999999932</c:v>
                </c:pt>
                <c:pt idx="1294">
                  <c:v>30.187999999999931</c:v>
                </c:pt>
                <c:pt idx="1295">
                  <c:v>30.18999999999993</c:v>
                </c:pt>
                <c:pt idx="1296">
                  <c:v>30.191999999999936</c:v>
                </c:pt>
                <c:pt idx="1297">
                  <c:v>30.193999999999939</c:v>
                </c:pt>
                <c:pt idx="1298">
                  <c:v>30.19599999999993</c:v>
                </c:pt>
                <c:pt idx="1299">
                  <c:v>30.197999999999936</c:v>
                </c:pt>
                <c:pt idx="1300">
                  <c:v>30.199999999999932</c:v>
                </c:pt>
                <c:pt idx="1301">
                  <c:v>30.201999999999931</c:v>
                </c:pt>
                <c:pt idx="1302">
                  <c:v>30.20399999999993</c:v>
                </c:pt>
                <c:pt idx="1303">
                  <c:v>30.205999999999928</c:v>
                </c:pt>
                <c:pt idx="1304">
                  <c:v>30.207999999999927</c:v>
                </c:pt>
                <c:pt idx="1305">
                  <c:v>30.20999999999993</c:v>
                </c:pt>
                <c:pt idx="1306">
                  <c:v>30.211999999999936</c:v>
                </c:pt>
                <c:pt idx="1307">
                  <c:v>30.213999999999928</c:v>
                </c:pt>
                <c:pt idx="1308">
                  <c:v>30.215999999999926</c:v>
                </c:pt>
                <c:pt idx="1309">
                  <c:v>30.217999999999936</c:v>
                </c:pt>
                <c:pt idx="1310">
                  <c:v>30.219999999999928</c:v>
                </c:pt>
                <c:pt idx="1311">
                  <c:v>30.221999999999927</c:v>
                </c:pt>
                <c:pt idx="1312">
                  <c:v>30.223999999999929</c:v>
                </c:pt>
                <c:pt idx="1313">
                  <c:v>30.225999999999924</c:v>
                </c:pt>
                <c:pt idx="1314">
                  <c:v>30.227999999999927</c:v>
                </c:pt>
                <c:pt idx="1315">
                  <c:v>30.229999999999929</c:v>
                </c:pt>
                <c:pt idx="1316">
                  <c:v>30.231999999999932</c:v>
                </c:pt>
                <c:pt idx="1317">
                  <c:v>30.233999999999927</c:v>
                </c:pt>
                <c:pt idx="1318">
                  <c:v>30.235999999999926</c:v>
                </c:pt>
                <c:pt idx="1319">
                  <c:v>30.237999999999932</c:v>
                </c:pt>
                <c:pt idx="1320">
                  <c:v>30.239999999999927</c:v>
                </c:pt>
                <c:pt idx="1321">
                  <c:v>30.241999999999926</c:v>
                </c:pt>
                <c:pt idx="1322">
                  <c:v>30.243999999999929</c:v>
                </c:pt>
                <c:pt idx="1323">
                  <c:v>30.245999999999921</c:v>
                </c:pt>
                <c:pt idx="1324">
                  <c:v>30.247999999999927</c:v>
                </c:pt>
                <c:pt idx="1325">
                  <c:v>30.249999999999929</c:v>
                </c:pt>
                <c:pt idx="1326">
                  <c:v>30.251999999999928</c:v>
                </c:pt>
                <c:pt idx="1327">
                  <c:v>30.253999999999927</c:v>
                </c:pt>
                <c:pt idx="1328">
                  <c:v>30.255999999999929</c:v>
                </c:pt>
                <c:pt idx="1329">
                  <c:v>30.257999999999932</c:v>
                </c:pt>
                <c:pt idx="1330">
                  <c:v>30.259999999999927</c:v>
                </c:pt>
                <c:pt idx="1331">
                  <c:v>30.261999999999929</c:v>
                </c:pt>
                <c:pt idx="1332">
                  <c:v>30.263999999999921</c:v>
                </c:pt>
                <c:pt idx="1333">
                  <c:v>30.26599999999992</c:v>
                </c:pt>
                <c:pt idx="1334">
                  <c:v>30.267999999999926</c:v>
                </c:pt>
                <c:pt idx="1335">
                  <c:v>30.269999999999929</c:v>
                </c:pt>
                <c:pt idx="1336">
                  <c:v>30.271999999999927</c:v>
                </c:pt>
                <c:pt idx="1337">
                  <c:v>30.273999999999926</c:v>
                </c:pt>
                <c:pt idx="1338">
                  <c:v>30.275999999999929</c:v>
                </c:pt>
                <c:pt idx="1339">
                  <c:v>30.277999999999928</c:v>
                </c:pt>
                <c:pt idx="1340">
                  <c:v>30.279999999999927</c:v>
                </c:pt>
                <c:pt idx="1341">
                  <c:v>30.281999999999929</c:v>
                </c:pt>
                <c:pt idx="1342">
                  <c:v>30.283999999999921</c:v>
                </c:pt>
                <c:pt idx="1343">
                  <c:v>30.28599999999992</c:v>
                </c:pt>
                <c:pt idx="1344">
                  <c:v>30.287999999999926</c:v>
                </c:pt>
                <c:pt idx="1345">
                  <c:v>30.289999999999921</c:v>
                </c:pt>
                <c:pt idx="1346">
                  <c:v>30.291999999999927</c:v>
                </c:pt>
                <c:pt idx="1347">
                  <c:v>30.293999999999926</c:v>
                </c:pt>
                <c:pt idx="1348">
                  <c:v>30.295999999999918</c:v>
                </c:pt>
                <c:pt idx="1349">
                  <c:v>30.297999999999927</c:v>
                </c:pt>
                <c:pt idx="1350">
                  <c:v>30.299999999999926</c:v>
                </c:pt>
                <c:pt idx="1351">
                  <c:v>30.301999999999925</c:v>
                </c:pt>
                <c:pt idx="1352">
                  <c:v>30.303999999999924</c:v>
                </c:pt>
                <c:pt idx="1353">
                  <c:v>30.305999999999926</c:v>
                </c:pt>
                <c:pt idx="1354">
                  <c:v>30.307999999999925</c:v>
                </c:pt>
                <c:pt idx="1355">
                  <c:v>30.309999999999924</c:v>
                </c:pt>
                <c:pt idx="1356">
                  <c:v>30.31199999999993</c:v>
                </c:pt>
                <c:pt idx="1357">
                  <c:v>30.313999999999925</c:v>
                </c:pt>
                <c:pt idx="1358">
                  <c:v>30.315999999999924</c:v>
                </c:pt>
                <c:pt idx="1359">
                  <c:v>30.31799999999993</c:v>
                </c:pt>
                <c:pt idx="1360">
                  <c:v>30.319999999999929</c:v>
                </c:pt>
                <c:pt idx="1361">
                  <c:v>30.321999999999925</c:v>
                </c:pt>
                <c:pt idx="1362">
                  <c:v>30.323999999999923</c:v>
                </c:pt>
                <c:pt idx="1363">
                  <c:v>30.325999999999922</c:v>
                </c:pt>
                <c:pt idx="1364">
                  <c:v>30.327999999999921</c:v>
                </c:pt>
                <c:pt idx="1365">
                  <c:v>30.329999999999924</c:v>
                </c:pt>
                <c:pt idx="1366">
                  <c:v>30.33199999999993</c:v>
                </c:pt>
                <c:pt idx="1367">
                  <c:v>30.333999999999921</c:v>
                </c:pt>
                <c:pt idx="1368">
                  <c:v>30.33599999999992</c:v>
                </c:pt>
                <c:pt idx="1369">
                  <c:v>30.33799999999993</c:v>
                </c:pt>
                <c:pt idx="1370">
                  <c:v>30.339999999999925</c:v>
                </c:pt>
                <c:pt idx="1371">
                  <c:v>30.341999999999921</c:v>
                </c:pt>
                <c:pt idx="1372">
                  <c:v>30.343999999999919</c:v>
                </c:pt>
                <c:pt idx="1373">
                  <c:v>30.345999999999922</c:v>
                </c:pt>
                <c:pt idx="1374">
                  <c:v>30.347999999999921</c:v>
                </c:pt>
                <c:pt idx="1375">
                  <c:v>30.34999999999992</c:v>
                </c:pt>
                <c:pt idx="1376">
                  <c:v>30.351999999999926</c:v>
                </c:pt>
                <c:pt idx="1377">
                  <c:v>30.353999999999921</c:v>
                </c:pt>
                <c:pt idx="1378">
                  <c:v>30.35599999999992</c:v>
                </c:pt>
                <c:pt idx="1379">
                  <c:v>30.357999999999926</c:v>
                </c:pt>
                <c:pt idx="1380">
                  <c:v>30.359999999999918</c:v>
                </c:pt>
                <c:pt idx="1381">
                  <c:v>30.36199999999992</c:v>
                </c:pt>
                <c:pt idx="1382">
                  <c:v>30.363999999999919</c:v>
                </c:pt>
                <c:pt idx="1383">
                  <c:v>30.365999999999911</c:v>
                </c:pt>
                <c:pt idx="1384">
                  <c:v>30.367999999999917</c:v>
                </c:pt>
                <c:pt idx="1385">
                  <c:v>30.369999999999919</c:v>
                </c:pt>
                <c:pt idx="1386">
                  <c:v>30.371999999999918</c:v>
                </c:pt>
                <c:pt idx="1387">
                  <c:v>30.373999999999917</c:v>
                </c:pt>
                <c:pt idx="1388">
                  <c:v>30.375999999999916</c:v>
                </c:pt>
                <c:pt idx="1389">
                  <c:v>30.377999999999918</c:v>
                </c:pt>
                <c:pt idx="1390">
                  <c:v>30.379999999999917</c:v>
                </c:pt>
                <c:pt idx="1391">
                  <c:v>30.381999999999916</c:v>
                </c:pt>
                <c:pt idx="1392">
                  <c:v>30.383999999999912</c:v>
                </c:pt>
                <c:pt idx="1393">
                  <c:v>30.38599999999991</c:v>
                </c:pt>
                <c:pt idx="1394">
                  <c:v>30.387999999999916</c:v>
                </c:pt>
                <c:pt idx="1395">
                  <c:v>30.389999999999912</c:v>
                </c:pt>
                <c:pt idx="1396">
                  <c:v>30.391999999999914</c:v>
                </c:pt>
                <c:pt idx="1397">
                  <c:v>30.393999999999917</c:v>
                </c:pt>
                <c:pt idx="1398">
                  <c:v>30.395999999999916</c:v>
                </c:pt>
                <c:pt idx="1399">
                  <c:v>30.397999999999914</c:v>
                </c:pt>
                <c:pt idx="1400">
                  <c:v>30.399999999999913</c:v>
                </c:pt>
                <c:pt idx="1401">
                  <c:v>30.401999999999916</c:v>
                </c:pt>
                <c:pt idx="1402">
                  <c:v>30.403999999999908</c:v>
                </c:pt>
                <c:pt idx="1403">
                  <c:v>30.405999999999906</c:v>
                </c:pt>
                <c:pt idx="1404">
                  <c:v>30.407999999999912</c:v>
                </c:pt>
                <c:pt idx="1405">
                  <c:v>30.409999999999908</c:v>
                </c:pt>
                <c:pt idx="1406">
                  <c:v>30.411999999999914</c:v>
                </c:pt>
                <c:pt idx="1407">
                  <c:v>30.413999999999913</c:v>
                </c:pt>
                <c:pt idx="1408">
                  <c:v>30.415999999999912</c:v>
                </c:pt>
                <c:pt idx="1409">
                  <c:v>30.417999999999914</c:v>
                </c:pt>
                <c:pt idx="1410">
                  <c:v>30.419999999999913</c:v>
                </c:pt>
                <c:pt idx="1411">
                  <c:v>30.421999999999912</c:v>
                </c:pt>
                <c:pt idx="1412">
                  <c:v>30.423999999999904</c:v>
                </c:pt>
                <c:pt idx="1413">
                  <c:v>30.425999999999906</c:v>
                </c:pt>
                <c:pt idx="1414">
                  <c:v>30.427999999999912</c:v>
                </c:pt>
                <c:pt idx="1415">
                  <c:v>30.429999999999904</c:v>
                </c:pt>
                <c:pt idx="1416">
                  <c:v>30.43199999999991</c:v>
                </c:pt>
                <c:pt idx="1417">
                  <c:v>30.433999999999912</c:v>
                </c:pt>
                <c:pt idx="1418">
                  <c:v>30.435999999999904</c:v>
                </c:pt>
                <c:pt idx="1419">
                  <c:v>30.43799999999991</c:v>
                </c:pt>
                <c:pt idx="1420">
                  <c:v>30.439999999999909</c:v>
                </c:pt>
                <c:pt idx="1421">
                  <c:v>30.441999999999904</c:v>
                </c:pt>
                <c:pt idx="1422">
                  <c:v>30.443999999999903</c:v>
                </c:pt>
                <c:pt idx="1423">
                  <c:v>30.445999999999902</c:v>
                </c:pt>
                <c:pt idx="1424">
                  <c:v>30.447999999999901</c:v>
                </c:pt>
                <c:pt idx="1425">
                  <c:v>30.449999999999903</c:v>
                </c:pt>
                <c:pt idx="1426">
                  <c:v>30.451999999999909</c:v>
                </c:pt>
                <c:pt idx="1427">
                  <c:v>30.453999999999901</c:v>
                </c:pt>
                <c:pt idx="1428">
                  <c:v>30.4559999999999</c:v>
                </c:pt>
                <c:pt idx="1429">
                  <c:v>30.45799999999991</c:v>
                </c:pt>
                <c:pt idx="1430">
                  <c:v>30.459999999999901</c:v>
                </c:pt>
                <c:pt idx="1431">
                  <c:v>30.4619999999999</c:v>
                </c:pt>
                <c:pt idx="1432">
                  <c:v>30.463999999999899</c:v>
                </c:pt>
                <c:pt idx="1433">
                  <c:v>30.465999999999898</c:v>
                </c:pt>
                <c:pt idx="1434">
                  <c:v>30.4679999999999</c:v>
                </c:pt>
                <c:pt idx="1435">
                  <c:v>30.469999999999899</c:v>
                </c:pt>
                <c:pt idx="1436">
                  <c:v>30.471999999999902</c:v>
                </c:pt>
                <c:pt idx="1437">
                  <c:v>30.473999999999901</c:v>
                </c:pt>
                <c:pt idx="1438">
                  <c:v>30.4759999999999</c:v>
                </c:pt>
                <c:pt idx="1439">
                  <c:v>30.477999999999906</c:v>
                </c:pt>
                <c:pt idx="1440">
                  <c:v>30.479999999999897</c:v>
                </c:pt>
                <c:pt idx="1441">
                  <c:v>30.4819999999999</c:v>
                </c:pt>
                <c:pt idx="1442">
                  <c:v>30.483999999999899</c:v>
                </c:pt>
                <c:pt idx="1443">
                  <c:v>30.485999999999891</c:v>
                </c:pt>
                <c:pt idx="1444">
                  <c:v>30.487999999999897</c:v>
                </c:pt>
                <c:pt idx="1445">
                  <c:v>30.489999999999899</c:v>
                </c:pt>
                <c:pt idx="1446">
                  <c:v>30.491999999999898</c:v>
                </c:pt>
                <c:pt idx="1447">
                  <c:v>30.493999999999897</c:v>
                </c:pt>
                <c:pt idx="1448">
                  <c:v>30.495999999999896</c:v>
                </c:pt>
                <c:pt idx="1449">
                  <c:v>30.497999999999902</c:v>
                </c:pt>
                <c:pt idx="1450">
                  <c:v>30.499999999999897</c:v>
                </c:pt>
                <c:pt idx="1451">
                  <c:v>30.501999999999903</c:v>
                </c:pt>
                <c:pt idx="1452">
                  <c:v>30.503999999999902</c:v>
                </c:pt>
                <c:pt idx="1453">
                  <c:v>30.505999999999897</c:v>
                </c:pt>
                <c:pt idx="1454">
                  <c:v>30.507999999999903</c:v>
                </c:pt>
                <c:pt idx="1455">
                  <c:v>30.509999999999902</c:v>
                </c:pt>
                <c:pt idx="1456">
                  <c:v>30.511999999999901</c:v>
                </c:pt>
                <c:pt idx="1457">
                  <c:v>30.513999999999903</c:v>
                </c:pt>
                <c:pt idx="1458">
                  <c:v>30.515999999999902</c:v>
                </c:pt>
                <c:pt idx="1459">
                  <c:v>30.517999999999901</c:v>
                </c:pt>
                <c:pt idx="1460">
                  <c:v>30.5199999999999</c:v>
                </c:pt>
                <c:pt idx="1461">
                  <c:v>30.521999999999903</c:v>
                </c:pt>
                <c:pt idx="1462">
                  <c:v>30.523999999999894</c:v>
                </c:pt>
                <c:pt idx="1463">
                  <c:v>30.525999999999893</c:v>
                </c:pt>
                <c:pt idx="1464">
                  <c:v>30.527999999999899</c:v>
                </c:pt>
                <c:pt idx="1465">
                  <c:v>30.529999999999902</c:v>
                </c:pt>
                <c:pt idx="1466">
                  <c:v>30.531999999999901</c:v>
                </c:pt>
                <c:pt idx="1467">
                  <c:v>30.533999999999899</c:v>
                </c:pt>
                <c:pt idx="1468">
                  <c:v>30.535999999999891</c:v>
                </c:pt>
                <c:pt idx="1469">
                  <c:v>30.537999999999901</c:v>
                </c:pt>
                <c:pt idx="1470">
                  <c:v>30.5399999999999</c:v>
                </c:pt>
                <c:pt idx="1471">
                  <c:v>30.541999999999899</c:v>
                </c:pt>
                <c:pt idx="1472">
                  <c:v>30.54399999999989</c:v>
                </c:pt>
                <c:pt idx="1473">
                  <c:v>30.545999999999893</c:v>
                </c:pt>
                <c:pt idx="1474">
                  <c:v>30.547999999999899</c:v>
                </c:pt>
                <c:pt idx="1475">
                  <c:v>30.549999999999891</c:v>
                </c:pt>
                <c:pt idx="1476">
                  <c:v>30.551999999999897</c:v>
                </c:pt>
                <c:pt idx="1477">
                  <c:v>30.553999999999899</c:v>
                </c:pt>
                <c:pt idx="1478">
                  <c:v>30.555999999999891</c:v>
                </c:pt>
                <c:pt idx="1479">
                  <c:v>30.557999999999897</c:v>
                </c:pt>
                <c:pt idx="1480">
                  <c:v>30.559999999999896</c:v>
                </c:pt>
                <c:pt idx="1481">
                  <c:v>30.561999999999891</c:v>
                </c:pt>
                <c:pt idx="1482">
                  <c:v>30.56399999999989</c:v>
                </c:pt>
                <c:pt idx="1483">
                  <c:v>30.565999999999889</c:v>
                </c:pt>
                <c:pt idx="1484">
                  <c:v>30.567999999999888</c:v>
                </c:pt>
                <c:pt idx="1485">
                  <c:v>30.56999999999989</c:v>
                </c:pt>
                <c:pt idx="1486">
                  <c:v>30.571999999999896</c:v>
                </c:pt>
                <c:pt idx="1487">
                  <c:v>30.573999999999888</c:v>
                </c:pt>
                <c:pt idx="1488">
                  <c:v>30.575999999999887</c:v>
                </c:pt>
                <c:pt idx="1489">
                  <c:v>30.577999999999896</c:v>
                </c:pt>
                <c:pt idx="1490">
                  <c:v>30.579999999999892</c:v>
                </c:pt>
                <c:pt idx="1491">
                  <c:v>30.581999999999887</c:v>
                </c:pt>
                <c:pt idx="1492">
                  <c:v>30.583999999999889</c:v>
                </c:pt>
                <c:pt idx="1493">
                  <c:v>30.585999999999885</c:v>
                </c:pt>
                <c:pt idx="1494">
                  <c:v>30.587999999999887</c:v>
                </c:pt>
                <c:pt idx="1495">
                  <c:v>30.589999999999886</c:v>
                </c:pt>
                <c:pt idx="1496">
                  <c:v>30.591999999999892</c:v>
                </c:pt>
                <c:pt idx="1497">
                  <c:v>30.593999999999888</c:v>
                </c:pt>
                <c:pt idx="1498">
                  <c:v>30.595999999999886</c:v>
                </c:pt>
                <c:pt idx="1499">
                  <c:v>30.597999999999892</c:v>
                </c:pt>
                <c:pt idx="1500">
                  <c:v>30.599999999999888</c:v>
                </c:pt>
                <c:pt idx="1501">
                  <c:v>30.601999999999894</c:v>
                </c:pt>
                <c:pt idx="1502">
                  <c:v>30.603999999999893</c:v>
                </c:pt>
                <c:pt idx="1503">
                  <c:v>30.605999999999892</c:v>
                </c:pt>
                <c:pt idx="1504">
                  <c:v>30.60799999999989</c:v>
                </c:pt>
                <c:pt idx="1505">
                  <c:v>30.609999999999893</c:v>
                </c:pt>
                <c:pt idx="1506">
                  <c:v>30.611999999999895</c:v>
                </c:pt>
                <c:pt idx="1507">
                  <c:v>30.613999999999891</c:v>
                </c:pt>
                <c:pt idx="1508">
                  <c:v>30.61599999999989</c:v>
                </c:pt>
                <c:pt idx="1509">
                  <c:v>30.617999999999899</c:v>
                </c:pt>
                <c:pt idx="1510">
                  <c:v>30.619999999999891</c:v>
                </c:pt>
                <c:pt idx="1511">
                  <c:v>30.62199999999989</c:v>
                </c:pt>
                <c:pt idx="1512">
                  <c:v>30.623999999999892</c:v>
                </c:pt>
                <c:pt idx="1513">
                  <c:v>30.625999999999888</c:v>
                </c:pt>
                <c:pt idx="1514">
                  <c:v>30.62799999999989</c:v>
                </c:pt>
                <c:pt idx="1515">
                  <c:v>30.629999999999892</c:v>
                </c:pt>
                <c:pt idx="1516">
                  <c:v>30.631999999999891</c:v>
                </c:pt>
                <c:pt idx="1517">
                  <c:v>30.63399999999989</c:v>
                </c:pt>
                <c:pt idx="1518">
                  <c:v>30.635999999999893</c:v>
                </c:pt>
                <c:pt idx="1519">
                  <c:v>30.637999999999895</c:v>
                </c:pt>
                <c:pt idx="1520">
                  <c:v>30.63999999999989</c:v>
                </c:pt>
                <c:pt idx="1521">
                  <c:v>30.641999999999893</c:v>
                </c:pt>
                <c:pt idx="1522">
                  <c:v>30.643999999999888</c:v>
                </c:pt>
                <c:pt idx="1523">
                  <c:v>30.645999999999887</c:v>
                </c:pt>
                <c:pt idx="1524">
                  <c:v>30.64799999999989</c:v>
                </c:pt>
                <c:pt idx="1525">
                  <c:v>30.649999999999888</c:v>
                </c:pt>
                <c:pt idx="1526">
                  <c:v>30.651999999999891</c:v>
                </c:pt>
                <c:pt idx="1527">
                  <c:v>30.65399999999989</c:v>
                </c:pt>
                <c:pt idx="1528">
                  <c:v>30.655999999999885</c:v>
                </c:pt>
                <c:pt idx="1529">
                  <c:v>30.657999999999891</c:v>
                </c:pt>
                <c:pt idx="1530">
                  <c:v>30.65999999999989</c:v>
                </c:pt>
                <c:pt idx="1531">
                  <c:v>30.661999999999885</c:v>
                </c:pt>
                <c:pt idx="1532">
                  <c:v>30.663999999999884</c:v>
                </c:pt>
                <c:pt idx="1533">
                  <c:v>30.665999999999887</c:v>
                </c:pt>
                <c:pt idx="1534">
                  <c:v>30.667999999999893</c:v>
                </c:pt>
                <c:pt idx="1535">
                  <c:v>30.669999999999884</c:v>
                </c:pt>
                <c:pt idx="1536">
                  <c:v>30.67199999999989</c:v>
                </c:pt>
                <c:pt idx="1537">
                  <c:v>30.673999999999893</c:v>
                </c:pt>
                <c:pt idx="1538">
                  <c:v>30.675999999999885</c:v>
                </c:pt>
                <c:pt idx="1539">
                  <c:v>30.677999999999891</c:v>
                </c:pt>
                <c:pt idx="1540">
                  <c:v>30.67999999999989</c:v>
                </c:pt>
                <c:pt idx="1541">
                  <c:v>30.681999999999885</c:v>
                </c:pt>
                <c:pt idx="1542">
                  <c:v>30.683999999999884</c:v>
                </c:pt>
                <c:pt idx="1543">
                  <c:v>30.685999999999883</c:v>
                </c:pt>
                <c:pt idx="1544">
                  <c:v>30.687999999999885</c:v>
                </c:pt>
                <c:pt idx="1545">
                  <c:v>30.689999999999884</c:v>
                </c:pt>
                <c:pt idx="1546">
                  <c:v>30.69199999999989</c:v>
                </c:pt>
                <c:pt idx="1547">
                  <c:v>30.693999999999885</c:v>
                </c:pt>
                <c:pt idx="1548">
                  <c:v>30.695999999999881</c:v>
                </c:pt>
                <c:pt idx="1549">
                  <c:v>30.69799999999989</c:v>
                </c:pt>
                <c:pt idx="1550">
                  <c:v>30.699999999999889</c:v>
                </c:pt>
                <c:pt idx="1551">
                  <c:v>30.701999999999881</c:v>
                </c:pt>
                <c:pt idx="1552">
                  <c:v>30.70399999999988</c:v>
                </c:pt>
                <c:pt idx="1553">
                  <c:v>30.705999999999882</c:v>
                </c:pt>
                <c:pt idx="1554">
                  <c:v>30.707999999999881</c:v>
                </c:pt>
                <c:pt idx="1555">
                  <c:v>30.70999999999988</c:v>
                </c:pt>
                <c:pt idx="1556">
                  <c:v>30.711999999999886</c:v>
                </c:pt>
                <c:pt idx="1557">
                  <c:v>30.713999999999881</c:v>
                </c:pt>
                <c:pt idx="1558">
                  <c:v>30.71599999999988</c:v>
                </c:pt>
                <c:pt idx="1559">
                  <c:v>30.717999999999886</c:v>
                </c:pt>
                <c:pt idx="1560">
                  <c:v>30.719999999999878</c:v>
                </c:pt>
                <c:pt idx="1561">
                  <c:v>30.721999999999881</c:v>
                </c:pt>
                <c:pt idx="1562">
                  <c:v>30.723999999999879</c:v>
                </c:pt>
                <c:pt idx="1563">
                  <c:v>30.725999999999871</c:v>
                </c:pt>
                <c:pt idx="1564">
                  <c:v>30.727999999999877</c:v>
                </c:pt>
                <c:pt idx="1565">
                  <c:v>30.72999999999988</c:v>
                </c:pt>
                <c:pt idx="1566">
                  <c:v>30.731999999999886</c:v>
                </c:pt>
                <c:pt idx="1567">
                  <c:v>30.733999999999877</c:v>
                </c:pt>
                <c:pt idx="1568">
                  <c:v>30.735999999999876</c:v>
                </c:pt>
                <c:pt idx="1569">
                  <c:v>30.737999999999886</c:v>
                </c:pt>
                <c:pt idx="1570">
                  <c:v>30.739999999999878</c:v>
                </c:pt>
                <c:pt idx="1571">
                  <c:v>30.741999999999877</c:v>
                </c:pt>
                <c:pt idx="1572">
                  <c:v>30.743999999999872</c:v>
                </c:pt>
                <c:pt idx="1573">
                  <c:v>30.745999999999871</c:v>
                </c:pt>
                <c:pt idx="1574">
                  <c:v>30.747999999999877</c:v>
                </c:pt>
                <c:pt idx="1575">
                  <c:v>30.749999999999876</c:v>
                </c:pt>
                <c:pt idx="1576">
                  <c:v>30.751999999999875</c:v>
                </c:pt>
                <c:pt idx="1577">
                  <c:v>30.753999999999877</c:v>
                </c:pt>
                <c:pt idx="1578">
                  <c:v>30.755999999999876</c:v>
                </c:pt>
                <c:pt idx="1579">
                  <c:v>30.757999999999875</c:v>
                </c:pt>
                <c:pt idx="1580">
                  <c:v>30.759999999999874</c:v>
                </c:pt>
                <c:pt idx="1581">
                  <c:v>30.761999999999876</c:v>
                </c:pt>
                <c:pt idx="1582">
                  <c:v>30.763999999999868</c:v>
                </c:pt>
                <c:pt idx="1583">
                  <c:v>30.765999999999867</c:v>
                </c:pt>
                <c:pt idx="1584">
                  <c:v>30.767999999999873</c:v>
                </c:pt>
                <c:pt idx="1585">
                  <c:v>30.769999999999872</c:v>
                </c:pt>
                <c:pt idx="1586">
                  <c:v>30.771999999999874</c:v>
                </c:pt>
                <c:pt idx="1587">
                  <c:v>30.773999999999873</c:v>
                </c:pt>
                <c:pt idx="1588">
                  <c:v>30.775999999999872</c:v>
                </c:pt>
                <c:pt idx="1589">
                  <c:v>30.777999999999874</c:v>
                </c:pt>
                <c:pt idx="1590">
                  <c:v>30.779999999999873</c:v>
                </c:pt>
                <c:pt idx="1591">
                  <c:v>30.781999999999872</c:v>
                </c:pt>
                <c:pt idx="1592">
                  <c:v>30.783999999999864</c:v>
                </c:pt>
                <c:pt idx="1593">
                  <c:v>30.785999999999866</c:v>
                </c:pt>
                <c:pt idx="1594">
                  <c:v>30.787999999999872</c:v>
                </c:pt>
                <c:pt idx="1595">
                  <c:v>30.789999999999864</c:v>
                </c:pt>
                <c:pt idx="1596">
                  <c:v>30.79199999999987</c:v>
                </c:pt>
                <c:pt idx="1597">
                  <c:v>30.793999999999873</c:v>
                </c:pt>
                <c:pt idx="1598">
                  <c:v>30.795999999999864</c:v>
                </c:pt>
                <c:pt idx="1599">
                  <c:v>30.79799999999987</c:v>
                </c:pt>
                <c:pt idx="1600">
                  <c:v>30.799999999999869</c:v>
                </c:pt>
                <c:pt idx="1601">
                  <c:v>30.801999999999875</c:v>
                </c:pt>
                <c:pt idx="1602">
                  <c:v>30.803999999999871</c:v>
                </c:pt>
                <c:pt idx="1603">
                  <c:v>30.805999999999869</c:v>
                </c:pt>
                <c:pt idx="1604">
                  <c:v>30.807999999999868</c:v>
                </c:pt>
                <c:pt idx="1605">
                  <c:v>30.809999999999871</c:v>
                </c:pt>
                <c:pt idx="1606">
                  <c:v>30.811999999999877</c:v>
                </c:pt>
                <c:pt idx="1607">
                  <c:v>30.813999999999876</c:v>
                </c:pt>
                <c:pt idx="1608">
                  <c:v>30.815999999999867</c:v>
                </c:pt>
                <c:pt idx="1609">
                  <c:v>30.817999999999877</c:v>
                </c:pt>
                <c:pt idx="1610">
                  <c:v>30.819999999999876</c:v>
                </c:pt>
                <c:pt idx="1611">
                  <c:v>30.821999999999868</c:v>
                </c:pt>
                <c:pt idx="1612">
                  <c:v>30.823999999999867</c:v>
                </c:pt>
                <c:pt idx="1613">
                  <c:v>30.825999999999869</c:v>
                </c:pt>
                <c:pt idx="1614">
                  <c:v>30.827999999999868</c:v>
                </c:pt>
                <c:pt idx="1615">
                  <c:v>30.829999999999867</c:v>
                </c:pt>
                <c:pt idx="1616">
                  <c:v>30.831999999999873</c:v>
                </c:pt>
                <c:pt idx="1617">
                  <c:v>30.833999999999868</c:v>
                </c:pt>
                <c:pt idx="1618">
                  <c:v>30.835999999999867</c:v>
                </c:pt>
                <c:pt idx="1619">
                  <c:v>30.837999999999873</c:v>
                </c:pt>
                <c:pt idx="1620">
                  <c:v>30.839999999999865</c:v>
                </c:pt>
                <c:pt idx="1621">
                  <c:v>30.841999999999867</c:v>
                </c:pt>
                <c:pt idx="1622">
                  <c:v>30.843999999999866</c:v>
                </c:pt>
                <c:pt idx="1623">
                  <c:v>30.845999999999862</c:v>
                </c:pt>
                <c:pt idx="1624">
                  <c:v>30.847999999999864</c:v>
                </c:pt>
                <c:pt idx="1625">
                  <c:v>30.849999999999866</c:v>
                </c:pt>
                <c:pt idx="1626">
                  <c:v>30.851999999999865</c:v>
                </c:pt>
                <c:pt idx="1627">
                  <c:v>30.853999999999864</c:v>
                </c:pt>
                <c:pt idx="1628">
                  <c:v>30.855999999999863</c:v>
                </c:pt>
                <c:pt idx="1629">
                  <c:v>30.857999999999873</c:v>
                </c:pt>
                <c:pt idx="1630">
                  <c:v>30.859999999999864</c:v>
                </c:pt>
                <c:pt idx="1631">
                  <c:v>30.861999999999863</c:v>
                </c:pt>
                <c:pt idx="1632">
                  <c:v>30.863999999999862</c:v>
                </c:pt>
                <c:pt idx="1633">
                  <c:v>30.865999999999858</c:v>
                </c:pt>
                <c:pt idx="1634">
                  <c:v>30.867999999999864</c:v>
                </c:pt>
                <c:pt idx="1635">
                  <c:v>30.869999999999862</c:v>
                </c:pt>
                <c:pt idx="1636">
                  <c:v>30.871999999999861</c:v>
                </c:pt>
                <c:pt idx="1637">
                  <c:v>30.873999999999864</c:v>
                </c:pt>
                <c:pt idx="1638">
                  <c:v>30.875999999999863</c:v>
                </c:pt>
                <c:pt idx="1639">
                  <c:v>30.877999999999865</c:v>
                </c:pt>
                <c:pt idx="1640">
                  <c:v>30.87999999999986</c:v>
                </c:pt>
                <c:pt idx="1641">
                  <c:v>30.881999999999863</c:v>
                </c:pt>
                <c:pt idx="1642">
                  <c:v>30.883999999999862</c:v>
                </c:pt>
                <c:pt idx="1643">
                  <c:v>30.885999999999854</c:v>
                </c:pt>
                <c:pt idx="1644">
                  <c:v>30.88799999999986</c:v>
                </c:pt>
                <c:pt idx="1645">
                  <c:v>30.889999999999862</c:v>
                </c:pt>
                <c:pt idx="1646">
                  <c:v>30.891999999999861</c:v>
                </c:pt>
                <c:pt idx="1647">
                  <c:v>30.89399999999986</c:v>
                </c:pt>
                <c:pt idx="1648">
                  <c:v>30.895999999999859</c:v>
                </c:pt>
                <c:pt idx="1649">
                  <c:v>30.897999999999861</c:v>
                </c:pt>
                <c:pt idx="1650">
                  <c:v>30.89999999999986</c:v>
                </c:pt>
                <c:pt idx="1651">
                  <c:v>30.901999999999859</c:v>
                </c:pt>
                <c:pt idx="1652">
                  <c:v>30.903999999999851</c:v>
                </c:pt>
                <c:pt idx="1653">
                  <c:v>30.905999999999853</c:v>
                </c:pt>
                <c:pt idx="1654">
                  <c:v>30.907999999999859</c:v>
                </c:pt>
                <c:pt idx="1655">
                  <c:v>30.909999999999851</c:v>
                </c:pt>
                <c:pt idx="1656">
                  <c:v>30.911999999999857</c:v>
                </c:pt>
                <c:pt idx="1657">
                  <c:v>30.913999999999859</c:v>
                </c:pt>
                <c:pt idx="1658">
                  <c:v>30.915999999999851</c:v>
                </c:pt>
                <c:pt idx="1659">
                  <c:v>30.917999999999857</c:v>
                </c:pt>
                <c:pt idx="1660">
                  <c:v>30.919999999999856</c:v>
                </c:pt>
                <c:pt idx="1661">
                  <c:v>30.921999999999851</c:v>
                </c:pt>
                <c:pt idx="1662">
                  <c:v>30.92399999999985</c:v>
                </c:pt>
                <c:pt idx="1663">
                  <c:v>30.925999999999849</c:v>
                </c:pt>
                <c:pt idx="1664">
                  <c:v>30.927999999999852</c:v>
                </c:pt>
                <c:pt idx="1665">
                  <c:v>30.929999999999851</c:v>
                </c:pt>
                <c:pt idx="1666">
                  <c:v>30.931999999999856</c:v>
                </c:pt>
                <c:pt idx="1667">
                  <c:v>30.933999999999852</c:v>
                </c:pt>
                <c:pt idx="1668">
                  <c:v>30.935999999999847</c:v>
                </c:pt>
                <c:pt idx="1669">
                  <c:v>30.937999999999857</c:v>
                </c:pt>
                <c:pt idx="1670">
                  <c:v>30.939999999999856</c:v>
                </c:pt>
                <c:pt idx="1671">
                  <c:v>30.941999999999847</c:v>
                </c:pt>
                <c:pt idx="1672">
                  <c:v>30.943999999999846</c:v>
                </c:pt>
                <c:pt idx="1673">
                  <c:v>30.945999999999849</c:v>
                </c:pt>
                <c:pt idx="1674">
                  <c:v>30.947999999999848</c:v>
                </c:pt>
                <c:pt idx="1675">
                  <c:v>30.949999999999847</c:v>
                </c:pt>
                <c:pt idx="1676">
                  <c:v>30.951999999999853</c:v>
                </c:pt>
                <c:pt idx="1677">
                  <c:v>30.953999999999848</c:v>
                </c:pt>
                <c:pt idx="1678">
                  <c:v>30.955999999999847</c:v>
                </c:pt>
                <c:pt idx="1679">
                  <c:v>30.957999999999853</c:v>
                </c:pt>
                <c:pt idx="1680">
                  <c:v>30.959999999999852</c:v>
                </c:pt>
                <c:pt idx="1681">
                  <c:v>30.961999999999847</c:v>
                </c:pt>
                <c:pt idx="1682">
                  <c:v>30.963999999999846</c:v>
                </c:pt>
                <c:pt idx="1683">
                  <c:v>30.965999999999841</c:v>
                </c:pt>
                <c:pt idx="1684">
                  <c:v>30.967999999999844</c:v>
                </c:pt>
                <c:pt idx="1685">
                  <c:v>30.969999999999846</c:v>
                </c:pt>
                <c:pt idx="1686">
                  <c:v>30.971999999999852</c:v>
                </c:pt>
                <c:pt idx="1687">
                  <c:v>30.973999999999844</c:v>
                </c:pt>
                <c:pt idx="1688">
                  <c:v>30.975999999999843</c:v>
                </c:pt>
                <c:pt idx="1689">
                  <c:v>30.977999999999852</c:v>
                </c:pt>
                <c:pt idx="1690">
                  <c:v>30.979999999999844</c:v>
                </c:pt>
                <c:pt idx="1691">
                  <c:v>30.981999999999843</c:v>
                </c:pt>
                <c:pt idx="1692">
                  <c:v>30.983999999999838</c:v>
                </c:pt>
                <c:pt idx="1693">
                  <c:v>30.985999999999837</c:v>
                </c:pt>
                <c:pt idx="1694">
                  <c:v>30.987999999999843</c:v>
                </c:pt>
                <c:pt idx="1695">
                  <c:v>30.989999999999842</c:v>
                </c:pt>
                <c:pt idx="1696">
                  <c:v>30.991999999999841</c:v>
                </c:pt>
                <c:pt idx="1697">
                  <c:v>30.993999999999843</c:v>
                </c:pt>
                <c:pt idx="1698">
                  <c:v>30.995999999999842</c:v>
                </c:pt>
                <c:pt idx="1699">
                  <c:v>30.997999999999841</c:v>
                </c:pt>
                <c:pt idx="1700">
                  <c:v>30.99999999999984</c:v>
                </c:pt>
                <c:pt idx="1701">
                  <c:v>31.00199999999985</c:v>
                </c:pt>
                <c:pt idx="1702">
                  <c:v>31.003999999999849</c:v>
                </c:pt>
                <c:pt idx="1703">
                  <c:v>31.00599999999984</c:v>
                </c:pt>
                <c:pt idx="1704">
                  <c:v>31.007999999999846</c:v>
                </c:pt>
                <c:pt idx="1705">
                  <c:v>31.009999999999849</c:v>
                </c:pt>
                <c:pt idx="1706">
                  <c:v>31.011999999999848</c:v>
                </c:pt>
                <c:pt idx="1707">
                  <c:v>31.013999999999847</c:v>
                </c:pt>
                <c:pt idx="1708">
                  <c:v>31.015999999999842</c:v>
                </c:pt>
                <c:pt idx="1709">
                  <c:v>31.017999999999848</c:v>
                </c:pt>
                <c:pt idx="1710">
                  <c:v>31.019999999999847</c:v>
                </c:pt>
                <c:pt idx="1711">
                  <c:v>31.021999999999846</c:v>
                </c:pt>
                <c:pt idx="1712">
                  <c:v>31.023999999999837</c:v>
                </c:pt>
                <c:pt idx="1713">
                  <c:v>31.02599999999984</c:v>
                </c:pt>
                <c:pt idx="1714">
                  <c:v>31.027999999999846</c:v>
                </c:pt>
                <c:pt idx="1715">
                  <c:v>31.029999999999838</c:v>
                </c:pt>
                <c:pt idx="1716">
                  <c:v>31.031999999999844</c:v>
                </c:pt>
                <c:pt idx="1717">
                  <c:v>31.033999999999846</c:v>
                </c:pt>
                <c:pt idx="1718">
                  <c:v>31.035999999999838</c:v>
                </c:pt>
                <c:pt idx="1719">
                  <c:v>31.037999999999844</c:v>
                </c:pt>
                <c:pt idx="1720">
                  <c:v>31.039999999999843</c:v>
                </c:pt>
                <c:pt idx="1721">
                  <c:v>31.041999999999842</c:v>
                </c:pt>
                <c:pt idx="1722">
                  <c:v>31.043999999999837</c:v>
                </c:pt>
                <c:pt idx="1723">
                  <c:v>31.045999999999836</c:v>
                </c:pt>
                <c:pt idx="1724">
                  <c:v>31.047999999999842</c:v>
                </c:pt>
                <c:pt idx="1725">
                  <c:v>31.049999999999837</c:v>
                </c:pt>
                <c:pt idx="1726">
                  <c:v>31.051999999999843</c:v>
                </c:pt>
                <c:pt idx="1727">
                  <c:v>31.053999999999842</c:v>
                </c:pt>
                <c:pt idx="1728">
                  <c:v>31.055999999999834</c:v>
                </c:pt>
                <c:pt idx="1729">
                  <c:v>31.057999999999844</c:v>
                </c:pt>
                <c:pt idx="1730">
                  <c:v>31.059999999999842</c:v>
                </c:pt>
                <c:pt idx="1731">
                  <c:v>31.061999999999834</c:v>
                </c:pt>
                <c:pt idx="1732">
                  <c:v>31.063999999999833</c:v>
                </c:pt>
                <c:pt idx="1733">
                  <c:v>31.065999999999836</c:v>
                </c:pt>
                <c:pt idx="1734">
                  <c:v>31.067999999999842</c:v>
                </c:pt>
                <c:pt idx="1735">
                  <c:v>31.069999999999833</c:v>
                </c:pt>
                <c:pt idx="1736">
                  <c:v>31.071999999999839</c:v>
                </c:pt>
                <c:pt idx="1737">
                  <c:v>31.073999999999842</c:v>
                </c:pt>
                <c:pt idx="1738">
                  <c:v>31.075999999999834</c:v>
                </c:pt>
                <c:pt idx="1739">
                  <c:v>31.07799999999984</c:v>
                </c:pt>
                <c:pt idx="1740">
                  <c:v>31.079999999999831</c:v>
                </c:pt>
                <c:pt idx="1741">
                  <c:v>31.081999999999834</c:v>
                </c:pt>
                <c:pt idx="1742">
                  <c:v>31.083999999999833</c:v>
                </c:pt>
                <c:pt idx="1743">
                  <c:v>31.085999999999828</c:v>
                </c:pt>
                <c:pt idx="1744">
                  <c:v>31.08799999999983</c:v>
                </c:pt>
                <c:pt idx="1745">
                  <c:v>31.089999999999833</c:v>
                </c:pt>
                <c:pt idx="1746">
                  <c:v>31.091999999999839</c:v>
                </c:pt>
                <c:pt idx="1747">
                  <c:v>31.093999999999831</c:v>
                </c:pt>
                <c:pt idx="1748">
                  <c:v>31.09599999999983</c:v>
                </c:pt>
                <c:pt idx="1749">
                  <c:v>31.097999999999839</c:v>
                </c:pt>
                <c:pt idx="1750">
                  <c:v>31.099999999999831</c:v>
                </c:pt>
                <c:pt idx="1751">
                  <c:v>31.101999999999837</c:v>
                </c:pt>
                <c:pt idx="1752">
                  <c:v>31.103999999999836</c:v>
                </c:pt>
                <c:pt idx="1753">
                  <c:v>31.105999999999831</c:v>
                </c:pt>
                <c:pt idx="1754">
                  <c:v>31.107999999999837</c:v>
                </c:pt>
                <c:pt idx="1755">
                  <c:v>31.109999999999836</c:v>
                </c:pt>
                <c:pt idx="1756">
                  <c:v>31.111999999999835</c:v>
                </c:pt>
                <c:pt idx="1757">
                  <c:v>31.113999999999837</c:v>
                </c:pt>
                <c:pt idx="1758">
                  <c:v>31.115999999999836</c:v>
                </c:pt>
                <c:pt idx="1759">
                  <c:v>31.117999999999835</c:v>
                </c:pt>
                <c:pt idx="1760">
                  <c:v>31.119999999999834</c:v>
                </c:pt>
                <c:pt idx="1761">
                  <c:v>31.121999999999836</c:v>
                </c:pt>
                <c:pt idx="1762">
                  <c:v>31.123999999999832</c:v>
                </c:pt>
                <c:pt idx="1763">
                  <c:v>31.125999999999827</c:v>
                </c:pt>
                <c:pt idx="1764">
                  <c:v>31.127999999999833</c:v>
                </c:pt>
                <c:pt idx="1765">
                  <c:v>31.129999999999836</c:v>
                </c:pt>
                <c:pt idx="1766">
                  <c:v>31.131999999999834</c:v>
                </c:pt>
                <c:pt idx="1767">
                  <c:v>31.133999999999833</c:v>
                </c:pt>
                <c:pt idx="1768">
                  <c:v>31.135999999999832</c:v>
                </c:pt>
                <c:pt idx="1769">
                  <c:v>31.137999999999835</c:v>
                </c:pt>
                <c:pt idx="1770">
                  <c:v>31.139999999999834</c:v>
                </c:pt>
                <c:pt idx="1771">
                  <c:v>31.141999999999832</c:v>
                </c:pt>
                <c:pt idx="1772">
                  <c:v>31.143999999999828</c:v>
                </c:pt>
                <c:pt idx="1773">
                  <c:v>31.145999999999827</c:v>
                </c:pt>
                <c:pt idx="1774">
                  <c:v>31.147999999999833</c:v>
                </c:pt>
                <c:pt idx="1775">
                  <c:v>31.149999999999832</c:v>
                </c:pt>
                <c:pt idx="1776">
                  <c:v>31.15199999999983</c:v>
                </c:pt>
                <c:pt idx="1777">
                  <c:v>31.153999999999833</c:v>
                </c:pt>
                <c:pt idx="1778">
                  <c:v>31.155999999999832</c:v>
                </c:pt>
                <c:pt idx="1779">
                  <c:v>31.157999999999831</c:v>
                </c:pt>
                <c:pt idx="1780">
                  <c:v>31.15999999999983</c:v>
                </c:pt>
                <c:pt idx="1781">
                  <c:v>31.161999999999832</c:v>
                </c:pt>
                <c:pt idx="1782">
                  <c:v>31.163999999999827</c:v>
                </c:pt>
                <c:pt idx="1783">
                  <c:v>31.165999999999826</c:v>
                </c:pt>
                <c:pt idx="1784">
                  <c:v>31.167999999999832</c:v>
                </c:pt>
                <c:pt idx="1785">
                  <c:v>31.169999999999828</c:v>
                </c:pt>
                <c:pt idx="1786">
                  <c:v>31.17199999999983</c:v>
                </c:pt>
                <c:pt idx="1787">
                  <c:v>31.173999999999833</c:v>
                </c:pt>
                <c:pt idx="1788">
                  <c:v>31.175999999999828</c:v>
                </c:pt>
                <c:pt idx="1789">
                  <c:v>31.17799999999983</c:v>
                </c:pt>
                <c:pt idx="1790">
                  <c:v>31.179999999999833</c:v>
                </c:pt>
                <c:pt idx="1791">
                  <c:v>31.181999999999828</c:v>
                </c:pt>
                <c:pt idx="1792">
                  <c:v>31.183999999999827</c:v>
                </c:pt>
                <c:pt idx="1793">
                  <c:v>31.185999999999829</c:v>
                </c:pt>
                <c:pt idx="1794">
                  <c:v>31.187999999999828</c:v>
                </c:pt>
                <c:pt idx="1795">
                  <c:v>31.189999999999827</c:v>
                </c:pt>
                <c:pt idx="1796">
                  <c:v>31.19199999999983</c:v>
                </c:pt>
                <c:pt idx="1797">
                  <c:v>31.193999999999832</c:v>
                </c:pt>
                <c:pt idx="1798">
                  <c:v>31.195999999999827</c:v>
                </c:pt>
                <c:pt idx="1799">
                  <c:v>31.19799999999983</c:v>
                </c:pt>
                <c:pt idx="1800">
                  <c:v>31.199999999999825</c:v>
                </c:pt>
                <c:pt idx="1801">
                  <c:v>31.201999999999828</c:v>
                </c:pt>
                <c:pt idx="1802">
                  <c:v>31.203999999999827</c:v>
                </c:pt>
                <c:pt idx="1803">
                  <c:v>31.205999999999822</c:v>
                </c:pt>
                <c:pt idx="1804">
                  <c:v>31.207999999999824</c:v>
                </c:pt>
                <c:pt idx="1805">
                  <c:v>31.209999999999827</c:v>
                </c:pt>
                <c:pt idx="1806">
                  <c:v>31.211999999999833</c:v>
                </c:pt>
                <c:pt idx="1807">
                  <c:v>31.213999999999825</c:v>
                </c:pt>
                <c:pt idx="1808">
                  <c:v>31.215999999999823</c:v>
                </c:pt>
                <c:pt idx="1809">
                  <c:v>31.217999999999833</c:v>
                </c:pt>
                <c:pt idx="1810">
                  <c:v>31.219999999999825</c:v>
                </c:pt>
                <c:pt idx="1811">
                  <c:v>31.221999999999824</c:v>
                </c:pt>
                <c:pt idx="1812">
                  <c:v>31.223999999999823</c:v>
                </c:pt>
                <c:pt idx="1813">
                  <c:v>31.225999999999818</c:v>
                </c:pt>
                <c:pt idx="1814">
                  <c:v>31.227999999999824</c:v>
                </c:pt>
                <c:pt idx="1815">
                  <c:v>31.229999999999823</c:v>
                </c:pt>
                <c:pt idx="1816">
                  <c:v>31.231999999999825</c:v>
                </c:pt>
                <c:pt idx="1817">
                  <c:v>31.233999999999824</c:v>
                </c:pt>
                <c:pt idx="1818">
                  <c:v>31.235999999999823</c:v>
                </c:pt>
                <c:pt idx="1819">
                  <c:v>31.237999999999825</c:v>
                </c:pt>
                <c:pt idx="1820">
                  <c:v>31.239999999999821</c:v>
                </c:pt>
                <c:pt idx="1821">
                  <c:v>31.241999999999823</c:v>
                </c:pt>
                <c:pt idx="1822">
                  <c:v>31.243999999999822</c:v>
                </c:pt>
                <c:pt idx="1823">
                  <c:v>31.245999999999814</c:v>
                </c:pt>
                <c:pt idx="1824">
                  <c:v>31.24799999999982</c:v>
                </c:pt>
                <c:pt idx="1825">
                  <c:v>31.249999999999822</c:v>
                </c:pt>
                <c:pt idx="1826">
                  <c:v>31.251999999999821</c:v>
                </c:pt>
                <c:pt idx="1827">
                  <c:v>31.25399999999982</c:v>
                </c:pt>
                <c:pt idx="1828">
                  <c:v>31.255999999999819</c:v>
                </c:pt>
                <c:pt idx="1829">
                  <c:v>31.257999999999821</c:v>
                </c:pt>
                <c:pt idx="1830">
                  <c:v>31.25999999999982</c:v>
                </c:pt>
                <c:pt idx="1831">
                  <c:v>31.261999999999819</c:v>
                </c:pt>
                <c:pt idx="1832">
                  <c:v>31.263999999999811</c:v>
                </c:pt>
                <c:pt idx="1833">
                  <c:v>31.265999999999813</c:v>
                </c:pt>
                <c:pt idx="1834">
                  <c:v>31.267999999999819</c:v>
                </c:pt>
                <c:pt idx="1835">
                  <c:v>31.269999999999811</c:v>
                </c:pt>
                <c:pt idx="1836">
                  <c:v>31.271999999999817</c:v>
                </c:pt>
                <c:pt idx="1837">
                  <c:v>31.27399999999982</c:v>
                </c:pt>
                <c:pt idx="1838">
                  <c:v>31.275999999999819</c:v>
                </c:pt>
                <c:pt idx="1839">
                  <c:v>31.277999999999818</c:v>
                </c:pt>
                <c:pt idx="1840">
                  <c:v>31.279999999999816</c:v>
                </c:pt>
                <c:pt idx="1841">
                  <c:v>31.281999999999819</c:v>
                </c:pt>
                <c:pt idx="1842">
                  <c:v>31.283999999999811</c:v>
                </c:pt>
                <c:pt idx="1843">
                  <c:v>31.28599999999981</c:v>
                </c:pt>
                <c:pt idx="1844">
                  <c:v>31.287999999999816</c:v>
                </c:pt>
                <c:pt idx="1845">
                  <c:v>31.289999999999811</c:v>
                </c:pt>
                <c:pt idx="1846">
                  <c:v>31.291999999999817</c:v>
                </c:pt>
                <c:pt idx="1847">
                  <c:v>31.293999999999816</c:v>
                </c:pt>
                <c:pt idx="1848">
                  <c:v>31.295999999999808</c:v>
                </c:pt>
                <c:pt idx="1849">
                  <c:v>31.297999999999817</c:v>
                </c:pt>
                <c:pt idx="1850">
                  <c:v>31.299999999999816</c:v>
                </c:pt>
                <c:pt idx="1851">
                  <c:v>31.301999999999815</c:v>
                </c:pt>
                <c:pt idx="1852">
                  <c:v>31.303999999999814</c:v>
                </c:pt>
                <c:pt idx="1853">
                  <c:v>31.305999999999816</c:v>
                </c:pt>
                <c:pt idx="1854">
                  <c:v>31.307999999999815</c:v>
                </c:pt>
                <c:pt idx="1855">
                  <c:v>31.309999999999814</c:v>
                </c:pt>
                <c:pt idx="1856">
                  <c:v>31.31199999999982</c:v>
                </c:pt>
                <c:pt idx="1857">
                  <c:v>31.313999999999815</c:v>
                </c:pt>
                <c:pt idx="1858">
                  <c:v>31.315999999999814</c:v>
                </c:pt>
                <c:pt idx="1859">
                  <c:v>31.31799999999982</c:v>
                </c:pt>
                <c:pt idx="1860">
                  <c:v>31.319999999999819</c:v>
                </c:pt>
                <c:pt idx="1861">
                  <c:v>31.321999999999814</c:v>
                </c:pt>
                <c:pt idx="1862">
                  <c:v>31.323999999999813</c:v>
                </c:pt>
                <c:pt idx="1863">
                  <c:v>31.325999999999812</c:v>
                </c:pt>
                <c:pt idx="1864">
                  <c:v>31.327999999999811</c:v>
                </c:pt>
                <c:pt idx="1865">
                  <c:v>31.329999999999814</c:v>
                </c:pt>
                <c:pt idx="1866">
                  <c:v>31.33199999999982</c:v>
                </c:pt>
                <c:pt idx="1867">
                  <c:v>31.333999999999811</c:v>
                </c:pt>
                <c:pt idx="1868">
                  <c:v>31.33599999999981</c:v>
                </c:pt>
                <c:pt idx="1869">
                  <c:v>31.33799999999982</c:v>
                </c:pt>
                <c:pt idx="1870">
                  <c:v>31.339999999999815</c:v>
                </c:pt>
                <c:pt idx="1871">
                  <c:v>31.34199999999981</c:v>
                </c:pt>
                <c:pt idx="1872">
                  <c:v>31.343999999999809</c:v>
                </c:pt>
                <c:pt idx="1873">
                  <c:v>31.345999999999812</c:v>
                </c:pt>
                <c:pt idx="1874">
                  <c:v>31.347999999999811</c:v>
                </c:pt>
                <c:pt idx="1875">
                  <c:v>31.34999999999981</c:v>
                </c:pt>
                <c:pt idx="1876">
                  <c:v>31.351999999999808</c:v>
                </c:pt>
                <c:pt idx="1877">
                  <c:v>31.353999999999811</c:v>
                </c:pt>
                <c:pt idx="1878">
                  <c:v>31.35599999999981</c:v>
                </c:pt>
                <c:pt idx="1879">
                  <c:v>31.357999999999816</c:v>
                </c:pt>
                <c:pt idx="1880">
                  <c:v>31.359999999999808</c:v>
                </c:pt>
                <c:pt idx="1881">
                  <c:v>31.36199999999981</c:v>
                </c:pt>
                <c:pt idx="1882">
                  <c:v>31.363999999999809</c:v>
                </c:pt>
                <c:pt idx="1883">
                  <c:v>31.365999999999801</c:v>
                </c:pt>
                <c:pt idx="1884">
                  <c:v>31.367999999999807</c:v>
                </c:pt>
                <c:pt idx="1885">
                  <c:v>31.369999999999809</c:v>
                </c:pt>
                <c:pt idx="1886">
                  <c:v>31.371999999999808</c:v>
                </c:pt>
                <c:pt idx="1887">
                  <c:v>31.373999999999807</c:v>
                </c:pt>
                <c:pt idx="1888">
                  <c:v>31.375999999999806</c:v>
                </c:pt>
                <c:pt idx="1889">
                  <c:v>31.377999999999808</c:v>
                </c:pt>
                <c:pt idx="1890">
                  <c:v>31.379999999999807</c:v>
                </c:pt>
                <c:pt idx="1891">
                  <c:v>31.381999999999806</c:v>
                </c:pt>
                <c:pt idx="1892">
                  <c:v>31.383999999999798</c:v>
                </c:pt>
                <c:pt idx="1893">
                  <c:v>31.3859999999998</c:v>
                </c:pt>
                <c:pt idx="1894">
                  <c:v>31.387999999999806</c:v>
                </c:pt>
                <c:pt idx="1895">
                  <c:v>31.389999999999802</c:v>
                </c:pt>
                <c:pt idx="1896">
                  <c:v>31.391999999999804</c:v>
                </c:pt>
                <c:pt idx="1897">
                  <c:v>31.393999999999807</c:v>
                </c:pt>
                <c:pt idx="1898">
                  <c:v>31.395999999999802</c:v>
                </c:pt>
                <c:pt idx="1899">
                  <c:v>31.397999999999804</c:v>
                </c:pt>
                <c:pt idx="1900">
                  <c:v>31.399999999999803</c:v>
                </c:pt>
                <c:pt idx="1901">
                  <c:v>31.401999999999806</c:v>
                </c:pt>
                <c:pt idx="1902">
                  <c:v>31.403999999999797</c:v>
                </c:pt>
                <c:pt idx="1903">
                  <c:v>31.405999999999796</c:v>
                </c:pt>
                <c:pt idx="1904">
                  <c:v>31.407999999999802</c:v>
                </c:pt>
                <c:pt idx="1905">
                  <c:v>31.409999999999798</c:v>
                </c:pt>
                <c:pt idx="1906">
                  <c:v>31.411999999999804</c:v>
                </c:pt>
                <c:pt idx="1907">
                  <c:v>31.413999999999803</c:v>
                </c:pt>
                <c:pt idx="1908">
                  <c:v>31.415999999999794</c:v>
                </c:pt>
                <c:pt idx="1909">
                  <c:v>31.417999999999804</c:v>
                </c:pt>
                <c:pt idx="1910">
                  <c:v>31.419999999999803</c:v>
                </c:pt>
                <c:pt idx="1911">
                  <c:v>31.421999999999802</c:v>
                </c:pt>
                <c:pt idx="1912">
                  <c:v>31.423999999999793</c:v>
                </c:pt>
                <c:pt idx="1913">
                  <c:v>31.425999999999796</c:v>
                </c:pt>
                <c:pt idx="1914">
                  <c:v>31.427999999999802</c:v>
                </c:pt>
                <c:pt idx="1915">
                  <c:v>31.429999999999794</c:v>
                </c:pt>
                <c:pt idx="1916">
                  <c:v>31.4319999999998</c:v>
                </c:pt>
                <c:pt idx="1917">
                  <c:v>31.433999999999802</c:v>
                </c:pt>
                <c:pt idx="1918">
                  <c:v>31.435999999999794</c:v>
                </c:pt>
                <c:pt idx="1919">
                  <c:v>31.4379999999998</c:v>
                </c:pt>
                <c:pt idx="1920">
                  <c:v>31.439999999999799</c:v>
                </c:pt>
                <c:pt idx="1921">
                  <c:v>31.441999999999794</c:v>
                </c:pt>
                <c:pt idx="1922">
                  <c:v>31.443999999999793</c:v>
                </c:pt>
                <c:pt idx="1923">
                  <c:v>31.445999999999788</c:v>
                </c:pt>
                <c:pt idx="1924">
                  <c:v>31.447999999999791</c:v>
                </c:pt>
                <c:pt idx="1925">
                  <c:v>31.449999999999793</c:v>
                </c:pt>
                <c:pt idx="1926">
                  <c:v>31.451999999999799</c:v>
                </c:pt>
                <c:pt idx="1927">
                  <c:v>31.453999999999791</c:v>
                </c:pt>
                <c:pt idx="1928">
                  <c:v>31.45599999999979</c:v>
                </c:pt>
                <c:pt idx="1929">
                  <c:v>31.457999999999799</c:v>
                </c:pt>
                <c:pt idx="1930">
                  <c:v>31.459999999999791</c:v>
                </c:pt>
                <c:pt idx="1931">
                  <c:v>31.46199999999979</c:v>
                </c:pt>
                <c:pt idx="1932">
                  <c:v>31.463999999999789</c:v>
                </c:pt>
                <c:pt idx="1933">
                  <c:v>31.465999999999788</c:v>
                </c:pt>
                <c:pt idx="1934">
                  <c:v>31.46799999999979</c:v>
                </c:pt>
                <c:pt idx="1935">
                  <c:v>31.469999999999789</c:v>
                </c:pt>
                <c:pt idx="1936">
                  <c:v>31.471999999999792</c:v>
                </c:pt>
                <c:pt idx="1937">
                  <c:v>31.473999999999791</c:v>
                </c:pt>
                <c:pt idx="1938">
                  <c:v>31.475999999999789</c:v>
                </c:pt>
                <c:pt idx="1939">
                  <c:v>31.477999999999792</c:v>
                </c:pt>
                <c:pt idx="1940">
                  <c:v>31.479999999999787</c:v>
                </c:pt>
                <c:pt idx="1941">
                  <c:v>31.48199999999979</c:v>
                </c:pt>
                <c:pt idx="1942">
                  <c:v>31.483999999999789</c:v>
                </c:pt>
                <c:pt idx="1943">
                  <c:v>31.485999999999784</c:v>
                </c:pt>
                <c:pt idx="1944">
                  <c:v>31.487999999999786</c:v>
                </c:pt>
                <c:pt idx="1945">
                  <c:v>31.489999999999789</c:v>
                </c:pt>
                <c:pt idx="1946">
                  <c:v>31.491999999999788</c:v>
                </c:pt>
                <c:pt idx="1947">
                  <c:v>31.493999999999787</c:v>
                </c:pt>
                <c:pt idx="1948">
                  <c:v>31.495999999999789</c:v>
                </c:pt>
                <c:pt idx="1949">
                  <c:v>31.497999999999788</c:v>
                </c:pt>
                <c:pt idx="1950">
                  <c:v>31.499999999999787</c:v>
                </c:pt>
                <c:pt idx="1951">
                  <c:v>31.501999999999793</c:v>
                </c:pt>
                <c:pt idx="1952">
                  <c:v>31.503999999999792</c:v>
                </c:pt>
                <c:pt idx="1953">
                  <c:v>31.505999999999787</c:v>
                </c:pt>
                <c:pt idx="1954">
                  <c:v>31.507999999999793</c:v>
                </c:pt>
                <c:pt idx="1955">
                  <c:v>31.509999999999792</c:v>
                </c:pt>
                <c:pt idx="1956">
                  <c:v>31.511999999999791</c:v>
                </c:pt>
                <c:pt idx="1957">
                  <c:v>31.513999999999793</c:v>
                </c:pt>
                <c:pt idx="1958">
                  <c:v>31.515999999999792</c:v>
                </c:pt>
                <c:pt idx="1959">
                  <c:v>31.517999999999791</c:v>
                </c:pt>
                <c:pt idx="1960">
                  <c:v>31.51999999999979</c:v>
                </c:pt>
                <c:pt idx="1961">
                  <c:v>31.521999999999792</c:v>
                </c:pt>
                <c:pt idx="1962">
                  <c:v>31.523999999999788</c:v>
                </c:pt>
                <c:pt idx="1963">
                  <c:v>31.525999999999787</c:v>
                </c:pt>
                <c:pt idx="1964">
                  <c:v>31.527999999999793</c:v>
                </c:pt>
                <c:pt idx="1965">
                  <c:v>31.529999999999792</c:v>
                </c:pt>
                <c:pt idx="1966">
                  <c:v>31.53199999999979</c:v>
                </c:pt>
                <c:pt idx="1967">
                  <c:v>31.533999999999793</c:v>
                </c:pt>
                <c:pt idx="1968">
                  <c:v>31.535999999999788</c:v>
                </c:pt>
                <c:pt idx="1969">
                  <c:v>31.537999999999791</c:v>
                </c:pt>
                <c:pt idx="1970">
                  <c:v>31.53999999999979</c:v>
                </c:pt>
                <c:pt idx="1971">
                  <c:v>31.541999999999788</c:v>
                </c:pt>
                <c:pt idx="1972">
                  <c:v>31.543999999999787</c:v>
                </c:pt>
                <c:pt idx="1973">
                  <c:v>31.545999999999786</c:v>
                </c:pt>
                <c:pt idx="1974">
                  <c:v>31.547999999999792</c:v>
                </c:pt>
                <c:pt idx="1975">
                  <c:v>31.549999999999788</c:v>
                </c:pt>
                <c:pt idx="1976">
                  <c:v>31.55199999999979</c:v>
                </c:pt>
                <c:pt idx="1977">
                  <c:v>31.553999999999792</c:v>
                </c:pt>
                <c:pt idx="1978">
                  <c:v>31.555999999999788</c:v>
                </c:pt>
                <c:pt idx="1979">
                  <c:v>31.55799999999979</c:v>
                </c:pt>
                <c:pt idx="1980">
                  <c:v>31.559999999999793</c:v>
                </c:pt>
                <c:pt idx="1981">
                  <c:v>31.561999999999788</c:v>
                </c:pt>
                <c:pt idx="1982">
                  <c:v>31.563999999999787</c:v>
                </c:pt>
                <c:pt idx="1983">
                  <c:v>31.565999999999786</c:v>
                </c:pt>
                <c:pt idx="1984">
                  <c:v>31.567999999999785</c:v>
                </c:pt>
                <c:pt idx="1985">
                  <c:v>31.569999999999787</c:v>
                </c:pt>
                <c:pt idx="1986">
                  <c:v>31.57199999999979</c:v>
                </c:pt>
                <c:pt idx="1987">
                  <c:v>31.573999999999785</c:v>
                </c:pt>
                <c:pt idx="1988">
                  <c:v>31.575999999999784</c:v>
                </c:pt>
                <c:pt idx="1989">
                  <c:v>31.57799999999979</c:v>
                </c:pt>
                <c:pt idx="1990">
                  <c:v>31.579999999999785</c:v>
                </c:pt>
                <c:pt idx="1991">
                  <c:v>31.581999999999784</c:v>
                </c:pt>
                <c:pt idx="1992">
                  <c:v>31.583999999999783</c:v>
                </c:pt>
                <c:pt idx="1993">
                  <c:v>31.585999999999782</c:v>
                </c:pt>
                <c:pt idx="1994">
                  <c:v>31.587999999999784</c:v>
                </c:pt>
                <c:pt idx="1995">
                  <c:v>31.589999999999783</c:v>
                </c:pt>
                <c:pt idx="1996">
                  <c:v>31.591999999999789</c:v>
                </c:pt>
                <c:pt idx="1997">
                  <c:v>31.593999999999784</c:v>
                </c:pt>
                <c:pt idx="1998">
                  <c:v>31.595999999999783</c:v>
                </c:pt>
                <c:pt idx="1999">
                  <c:v>31.597999999999789</c:v>
                </c:pt>
                <c:pt idx="2000">
                  <c:v>31.599999999999781</c:v>
                </c:pt>
                <c:pt idx="2001">
                  <c:v>31.601999999999791</c:v>
                </c:pt>
                <c:pt idx="2002">
                  <c:v>31.60399999999979</c:v>
                </c:pt>
                <c:pt idx="2003">
                  <c:v>31.605999999999781</c:v>
                </c:pt>
                <c:pt idx="2004">
                  <c:v>31.607999999999791</c:v>
                </c:pt>
                <c:pt idx="2005">
                  <c:v>31.60999999999979</c:v>
                </c:pt>
                <c:pt idx="2006">
                  <c:v>31.611999999999796</c:v>
                </c:pt>
                <c:pt idx="2007">
                  <c:v>31.613999999999788</c:v>
                </c:pt>
                <c:pt idx="2008">
                  <c:v>31.615999999999786</c:v>
                </c:pt>
                <c:pt idx="2009">
                  <c:v>31.617999999999796</c:v>
                </c:pt>
                <c:pt idx="2010">
                  <c:v>31.619999999999788</c:v>
                </c:pt>
                <c:pt idx="2011">
                  <c:v>31.621999999999787</c:v>
                </c:pt>
                <c:pt idx="2012">
                  <c:v>31.623999999999789</c:v>
                </c:pt>
                <c:pt idx="2013">
                  <c:v>31.625999999999781</c:v>
                </c:pt>
                <c:pt idx="2014">
                  <c:v>31.627999999999787</c:v>
                </c:pt>
                <c:pt idx="2015">
                  <c:v>31.629999999999786</c:v>
                </c:pt>
                <c:pt idx="2016">
                  <c:v>31.631999999999785</c:v>
                </c:pt>
                <c:pt idx="2017">
                  <c:v>31.633999999999787</c:v>
                </c:pt>
                <c:pt idx="2018">
                  <c:v>31.635999999999786</c:v>
                </c:pt>
                <c:pt idx="2019">
                  <c:v>31.637999999999785</c:v>
                </c:pt>
                <c:pt idx="2020">
                  <c:v>31.639999999999787</c:v>
                </c:pt>
                <c:pt idx="2021">
                  <c:v>31.641999999999786</c:v>
                </c:pt>
                <c:pt idx="2022">
                  <c:v>31.643999999999778</c:v>
                </c:pt>
                <c:pt idx="2023">
                  <c:v>31.645999999999777</c:v>
                </c:pt>
                <c:pt idx="2024">
                  <c:v>31.647999999999783</c:v>
                </c:pt>
                <c:pt idx="2025">
                  <c:v>31.649999999999778</c:v>
                </c:pt>
                <c:pt idx="2026">
                  <c:v>31.651999999999784</c:v>
                </c:pt>
                <c:pt idx="2027">
                  <c:v>31.653999999999783</c:v>
                </c:pt>
                <c:pt idx="2028">
                  <c:v>31.655999999999786</c:v>
                </c:pt>
                <c:pt idx="2029">
                  <c:v>31.657999999999785</c:v>
                </c:pt>
                <c:pt idx="2030">
                  <c:v>31.659999999999783</c:v>
                </c:pt>
                <c:pt idx="2031">
                  <c:v>31.661999999999775</c:v>
                </c:pt>
                <c:pt idx="2032">
                  <c:v>31.663999999999774</c:v>
                </c:pt>
                <c:pt idx="2033">
                  <c:v>31.665999999999777</c:v>
                </c:pt>
                <c:pt idx="2034">
                  <c:v>31.667999999999775</c:v>
                </c:pt>
                <c:pt idx="2035">
                  <c:v>31.669999999999774</c:v>
                </c:pt>
                <c:pt idx="2036">
                  <c:v>31.671999999999784</c:v>
                </c:pt>
                <c:pt idx="2037">
                  <c:v>31.673999999999783</c:v>
                </c:pt>
                <c:pt idx="2038">
                  <c:v>31.675999999999775</c:v>
                </c:pt>
                <c:pt idx="2039">
                  <c:v>31.677999999999781</c:v>
                </c:pt>
                <c:pt idx="2040">
                  <c:v>31.679999999999779</c:v>
                </c:pt>
                <c:pt idx="2041">
                  <c:v>31.681999999999775</c:v>
                </c:pt>
                <c:pt idx="2042">
                  <c:v>31.683999999999774</c:v>
                </c:pt>
                <c:pt idx="2043">
                  <c:v>31.685999999999773</c:v>
                </c:pt>
                <c:pt idx="2044">
                  <c:v>31.687999999999775</c:v>
                </c:pt>
                <c:pt idx="2045">
                  <c:v>31.689999999999774</c:v>
                </c:pt>
                <c:pt idx="2046">
                  <c:v>31.69199999999978</c:v>
                </c:pt>
                <c:pt idx="2047">
                  <c:v>31.693999999999775</c:v>
                </c:pt>
                <c:pt idx="2048">
                  <c:v>31.695999999999771</c:v>
                </c:pt>
                <c:pt idx="2049">
                  <c:v>31.69799999999978</c:v>
                </c:pt>
                <c:pt idx="2050">
                  <c:v>31.699999999999775</c:v>
                </c:pt>
                <c:pt idx="2051">
                  <c:v>31.701999999999771</c:v>
                </c:pt>
                <c:pt idx="2052">
                  <c:v>31.703999999999773</c:v>
                </c:pt>
                <c:pt idx="2053">
                  <c:v>31.705999999999772</c:v>
                </c:pt>
                <c:pt idx="2054">
                  <c:v>31.707999999999771</c:v>
                </c:pt>
                <c:pt idx="2055">
                  <c:v>31.70999999999977</c:v>
                </c:pt>
                <c:pt idx="2056">
                  <c:v>31.711999999999776</c:v>
                </c:pt>
                <c:pt idx="2057">
                  <c:v>31.713999999999771</c:v>
                </c:pt>
                <c:pt idx="2058">
                  <c:v>31.71599999999977</c:v>
                </c:pt>
                <c:pt idx="2059">
                  <c:v>31.717999999999776</c:v>
                </c:pt>
                <c:pt idx="2060">
                  <c:v>31.719999999999771</c:v>
                </c:pt>
                <c:pt idx="2061">
                  <c:v>31.72199999999977</c:v>
                </c:pt>
                <c:pt idx="2062">
                  <c:v>31.723999999999769</c:v>
                </c:pt>
                <c:pt idx="2063">
                  <c:v>31.725999999999761</c:v>
                </c:pt>
                <c:pt idx="2064">
                  <c:v>31.727999999999767</c:v>
                </c:pt>
                <c:pt idx="2065">
                  <c:v>31.729999999999769</c:v>
                </c:pt>
                <c:pt idx="2066">
                  <c:v>31.731999999999768</c:v>
                </c:pt>
                <c:pt idx="2067">
                  <c:v>31.733999999999767</c:v>
                </c:pt>
                <c:pt idx="2068">
                  <c:v>31.73599999999977</c:v>
                </c:pt>
                <c:pt idx="2069">
                  <c:v>31.737999999999776</c:v>
                </c:pt>
                <c:pt idx="2070">
                  <c:v>31.739999999999768</c:v>
                </c:pt>
                <c:pt idx="2071">
                  <c:v>31.741999999999766</c:v>
                </c:pt>
                <c:pt idx="2072">
                  <c:v>31.743999999999762</c:v>
                </c:pt>
                <c:pt idx="2073">
                  <c:v>31.745999999999761</c:v>
                </c:pt>
                <c:pt idx="2074">
                  <c:v>31.747999999999767</c:v>
                </c:pt>
                <c:pt idx="2075">
                  <c:v>31.749999999999766</c:v>
                </c:pt>
                <c:pt idx="2076">
                  <c:v>31.751999999999768</c:v>
                </c:pt>
                <c:pt idx="2077">
                  <c:v>31.753999999999767</c:v>
                </c:pt>
                <c:pt idx="2078">
                  <c:v>31.755999999999766</c:v>
                </c:pt>
                <c:pt idx="2079">
                  <c:v>31.757999999999765</c:v>
                </c:pt>
                <c:pt idx="2080">
                  <c:v>31.759999999999764</c:v>
                </c:pt>
                <c:pt idx="2081">
                  <c:v>31.761999999999766</c:v>
                </c:pt>
                <c:pt idx="2082">
                  <c:v>31.763999999999758</c:v>
                </c:pt>
                <c:pt idx="2083">
                  <c:v>31.765999999999757</c:v>
                </c:pt>
                <c:pt idx="2084">
                  <c:v>31.767999999999766</c:v>
                </c:pt>
                <c:pt idx="2085">
                  <c:v>31.769999999999762</c:v>
                </c:pt>
                <c:pt idx="2086">
                  <c:v>31.771999999999764</c:v>
                </c:pt>
                <c:pt idx="2087">
                  <c:v>31.773999999999763</c:v>
                </c:pt>
                <c:pt idx="2088">
                  <c:v>31.775999999999762</c:v>
                </c:pt>
                <c:pt idx="2089">
                  <c:v>31.777999999999764</c:v>
                </c:pt>
                <c:pt idx="2090">
                  <c:v>31.779999999999763</c:v>
                </c:pt>
                <c:pt idx="2091">
                  <c:v>31.781999999999762</c:v>
                </c:pt>
                <c:pt idx="2092">
                  <c:v>31.783999999999757</c:v>
                </c:pt>
                <c:pt idx="2093">
                  <c:v>31.785999999999756</c:v>
                </c:pt>
                <c:pt idx="2094">
                  <c:v>31.787999999999762</c:v>
                </c:pt>
                <c:pt idx="2095">
                  <c:v>31.789999999999754</c:v>
                </c:pt>
                <c:pt idx="2096">
                  <c:v>31.79199999999976</c:v>
                </c:pt>
                <c:pt idx="2097">
                  <c:v>31.793999999999762</c:v>
                </c:pt>
                <c:pt idx="2098">
                  <c:v>31.795999999999754</c:v>
                </c:pt>
                <c:pt idx="2099">
                  <c:v>31.79799999999976</c:v>
                </c:pt>
                <c:pt idx="2100">
                  <c:v>31.799999999999763</c:v>
                </c:pt>
                <c:pt idx="2101">
                  <c:v>31.801999999999765</c:v>
                </c:pt>
                <c:pt idx="2102">
                  <c:v>31.80399999999976</c:v>
                </c:pt>
                <c:pt idx="2103">
                  <c:v>31.805999999999759</c:v>
                </c:pt>
                <c:pt idx="2104">
                  <c:v>31.807999999999758</c:v>
                </c:pt>
                <c:pt idx="2105">
                  <c:v>31.809999999999761</c:v>
                </c:pt>
                <c:pt idx="2106">
                  <c:v>31.811999999999767</c:v>
                </c:pt>
                <c:pt idx="2107">
                  <c:v>31.813999999999758</c:v>
                </c:pt>
                <c:pt idx="2108">
                  <c:v>31.815999999999761</c:v>
                </c:pt>
                <c:pt idx="2109">
                  <c:v>31.817999999999767</c:v>
                </c:pt>
                <c:pt idx="2110">
                  <c:v>31.819999999999766</c:v>
                </c:pt>
                <c:pt idx="2111">
                  <c:v>31.821999999999758</c:v>
                </c:pt>
                <c:pt idx="2112">
                  <c:v>31.823999999999756</c:v>
                </c:pt>
                <c:pt idx="2113">
                  <c:v>31.825999999999759</c:v>
                </c:pt>
                <c:pt idx="2114">
                  <c:v>31.827999999999758</c:v>
                </c:pt>
                <c:pt idx="2115">
                  <c:v>31.829999999999757</c:v>
                </c:pt>
                <c:pt idx="2116">
                  <c:v>31.831999999999766</c:v>
                </c:pt>
                <c:pt idx="2117">
                  <c:v>31.833999999999758</c:v>
                </c:pt>
                <c:pt idx="2118">
                  <c:v>31.835999999999757</c:v>
                </c:pt>
                <c:pt idx="2119">
                  <c:v>31.837999999999763</c:v>
                </c:pt>
                <c:pt idx="2120">
                  <c:v>31.839999999999755</c:v>
                </c:pt>
                <c:pt idx="2121">
                  <c:v>31.841999999999757</c:v>
                </c:pt>
                <c:pt idx="2122">
                  <c:v>31.843999999999756</c:v>
                </c:pt>
                <c:pt idx="2123">
                  <c:v>31.845999999999748</c:v>
                </c:pt>
                <c:pt idx="2124">
                  <c:v>31.847999999999757</c:v>
                </c:pt>
                <c:pt idx="2125">
                  <c:v>31.849999999999756</c:v>
                </c:pt>
                <c:pt idx="2126">
                  <c:v>31.851999999999755</c:v>
                </c:pt>
                <c:pt idx="2127">
                  <c:v>31.853999999999754</c:v>
                </c:pt>
                <c:pt idx="2128">
                  <c:v>31.855999999999753</c:v>
                </c:pt>
                <c:pt idx="2129">
                  <c:v>31.857999999999755</c:v>
                </c:pt>
                <c:pt idx="2130">
                  <c:v>31.859999999999754</c:v>
                </c:pt>
                <c:pt idx="2131">
                  <c:v>31.861999999999753</c:v>
                </c:pt>
                <c:pt idx="2132">
                  <c:v>31.863999999999756</c:v>
                </c:pt>
                <c:pt idx="2133">
                  <c:v>31.865999999999747</c:v>
                </c:pt>
                <c:pt idx="2134">
                  <c:v>31.867999999999753</c:v>
                </c:pt>
                <c:pt idx="2135">
                  <c:v>31.869999999999752</c:v>
                </c:pt>
                <c:pt idx="2136">
                  <c:v>31.871999999999751</c:v>
                </c:pt>
                <c:pt idx="2137">
                  <c:v>31.873999999999754</c:v>
                </c:pt>
                <c:pt idx="2138">
                  <c:v>31.875999999999753</c:v>
                </c:pt>
                <c:pt idx="2139">
                  <c:v>31.877999999999751</c:v>
                </c:pt>
                <c:pt idx="2140">
                  <c:v>31.879999999999754</c:v>
                </c:pt>
                <c:pt idx="2141">
                  <c:v>31.881999999999753</c:v>
                </c:pt>
                <c:pt idx="2142">
                  <c:v>31.883999999999752</c:v>
                </c:pt>
                <c:pt idx="2143">
                  <c:v>31.885999999999743</c:v>
                </c:pt>
                <c:pt idx="2144">
                  <c:v>31.887999999999749</c:v>
                </c:pt>
                <c:pt idx="2145">
                  <c:v>31.889999999999752</c:v>
                </c:pt>
                <c:pt idx="2146">
                  <c:v>31.891999999999751</c:v>
                </c:pt>
                <c:pt idx="2147">
                  <c:v>31.89399999999975</c:v>
                </c:pt>
                <c:pt idx="2148">
                  <c:v>31.895999999999752</c:v>
                </c:pt>
                <c:pt idx="2149">
                  <c:v>31.897999999999751</c:v>
                </c:pt>
                <c:pt idx="2150">
                  <c:v>31.89999999999975</c:v>
                </c:pt>
                <c:pt idx="2151">
                  <c:v>31.901999999999749</c:v>
                </c:pt>
                <c:pt idx="2152">
                  <c:v>31.903999999999741</c:v>
                </c:pt>
                <c:pt idx="2153">
                  <c:v>31.905999999999743</c:v>
                </c:pt>
                <c:pt idx="2154">
                  <c:v>31.907999999999749</c:v>
                </c:pt>
                <c:pt idx="2155">
                  <c:v>31.909999999999741</c:v>
                </c:pt>
                <c:pt idx="2156">
                  <c:v>31.91199999999975</c:v>
                </c:pt>
                <c:pt idx="2157">
                  <c:v>31.913999999999749</c:v>
                </c:pt>
                <c:pt idx="2158">
                  <c:v>31.915999999999741</c:v>
                </c:pt>
                <c:pt idx="2159">
                  <c:v>31.917999999999747</c:v>
                </c:pt>
                <c:pt idx="2160">
                  <c:v>31.919999999999746</c:v>
                </c:pt>
                <c:pt idx="2161">
                  <c:v>31.921999999999741</c:v>
                </c:pt>
                <c:pt idx="2162">
                  <c:v>31.92399999999974</c:v>
                </c:pt>
                <c:pt idx="2163">
                  <c:v>31.925999999999739</c:v>
                </c:pt>
                <c:pt idx="2164">
                  <c:v>31.927999999999749</c:v>
                </c:pt>
                <c:pt idx="2165">
                  <c:v>31.92999999999974</c:v>
                </c:pt>
                <c:pt idx="2166">
                  <c:v>31.931999999999746</c:v>
                </c:pt>
                <c:pt idx="2167">
                  <c:v>31.933999999999742</c:v>
                </c:pt>
                <c:pt idx="2168">
                  <c:v>31.935999999999737</c:v>
                </c:pt>
                <c:pt idx="2169">
                  <c:v>31.937999999999747</c:v>
                </c:pt>
                <c:pt idx="2170">
                  <c:v>31.939999999999742</c:v>
                </c:pt>
                <c:pt idx="2171">
                  <c:v>31.941999999999737</c:v>
                </c:pt>
                <c:pt idx="2172">
                  <c:v>31.94399999999974</c:v>
                </c:pt>
                <c:pt idx="2173">
                  <c:v>31.945999999999739</c:v>
                </c:pt>
                <c:pt idx="2174">
                  <c:v>31.947999999999737</c:v>
                </c:pt>
                <c:pt idx="2175">
                  <c:v>31.949999999999736</c:v>
                </c:pt>
                <c:pt idx="2176">
                  <c:v>31.951999999999742</c:v>
                </c:pt>
                <c:pt idx="2177">
                  <c:v>31.953999999999738</c:v>
                </c:pt>
                <c:pt idx="2178">
                  <c:v>31.955999999999737</c:v>
                </c:pt>
                <c:pt idx="2179">
                  <c:v>31.957999999999743</c:v>
                </c:pt>
                <c:pt idx="2180">
                  <c:v>31.959999999999742</c:v>
                </c:pt>
                <c:pt idx="2181">
                  <c:v>31.961999999999737</c:v>
                </c:pt>
                <c:pt idx="2182">
                  <c:v>31.963999999999736</c:v>
                </c:pt>
                <c:pt idx="2183">
                  <c:v>31.965999999999731</c:v>
                </c:pt>
                <c:pt idx="2184">
                  <c:v>31.967999999999734</c:v>
                </c:pt>
                <c:pt idx="2185">
                  <c:v>31.969999999999736</c:v>
                </c:pt>
                <c:pt idx="2186">
                  <c:v>31.971999999999742</c:v>
                </c:pt>
                <c:pt idx="2187">
                  <c:v>31.973999999999734</c:v>
                </c:pt>
                <c:pt idx="2188">
                  <c:v>31.975999999999736</c:v>
                </c:pt>
                <c:pt idx="2189">
                  <c:v>31.977999999999742</c:v>
                </c:pt>
                <c:pt idx="2190">
                  <c:v>31.979999999999734</c:v>
                </c:pt>
                <c:pt idx="2191">
                  <c:v>31.981999999999733</c:v>
                </c:pt>
                <c:pt idx="2192">
                  <c:v>31.983999999999728</c:v>
                </c:pt>
                <c:pt idx="2193">
                  <c:v>31.985999999999727</c:v>
                </c:pt>
                <c:pt idx="2194">
                  <c:v>31.987999999999733</c:v>
                </c:pt>
                <c:pt idx="2195">
                  <c:v>31.989999999999732</c:v>
                </c:pt>
                <c:pt idx="2196">
                  <c:v>31.991999999999742</c:v>
                </c:pt>
                <c:pt idx="2197">
                  <c:v>31.993999999999733</c:v>
                </c:pt>
                <c:pt idx="2198">
                  <c:v>31.995999999999732</c:v>
                </c:pt>
                <c:pt idx="2199">
                  <c:v>31.997999999999731</c:v>
                </c:pt>
                <c:pt idx="2200">
                  <c:v>31.99999999999973</c:v>
                </c:pt>
                <c:pt idx="2201">
                  <c:v>32.001999999999754</c:v>
                </c:pt>
                <c:pt idx="2202">
                  <c:v>32.003999999999749</c:v>
                </c:pt>
                <c:pt idx="2203">
                  <c:v>32.005999999999759</c:v>
                </c:pt>
                <c:pt idx="2204">
                  <c:v>32.007999999999754</c:v>
                </c:pt>
                <c:pt idx="2205">
                  <c:v>32.009999999999749</c:v>
                </c:pt>
                <c:pt idx="2206">
                  <c:v>32.011999999999738</c:v>
                </c:pt>
                <c:pt idx="2207">
                  <c:v>32.013999999999754</c:v>
                </c:pt>
                <c:pt idx="2208">
                  <c:v>32.01599999999975</c:v>
                </c:pt>
                <c:pt idx="2209">
                  <c:v>32.017999999999738</c:v>
                </c:pt>
                <c:pt idx="2210">
                  <c:v>32.019999999999754</c:v>
                </c:pt>
                <c:pt idx="2211">
                  <c:v>32.02199999999975</c:v>
                </c:pt>
                <c:pt idx="2212">
                  <c:v>32.023999999999759</c:v>
                </c:pt>
                <c:pt idx="2213">
                  <c:v>32.025999999999755</c:v>
                </c:pt>
                <c:pt idx="2214">
                  <c:v>32.02799999999975</c:v>
                </c:pt>
                <c:pt idx="2215">
                  <c:v>32.02999999999976</c:v>
                </c:pt>
                <c:pt idx="2216">
                  <c:v>32.031999999999748</c:v>
                </c:pt>
                <c:pt idx="2217">
                  <c:v>32.03399999999975</c:v>
                </c:pt>
                <c:pt idx="2218">
                  <c:v>32.035999999999746</c:v>
                </c:pt>
                <c:pt idx="2219">
                  <c:v>32.037999999999748</c:v>
                </c:pt>
                <c:pt idx="2220">
                  <c:v>32.03999999999975</c:v>
                </c:pt>
                <c:pt idx="2221">
                  <c:v>32.041999999999732</c:v>
                </c:pt>
                <c:pt idx="2222">
                  <c:v>32.043999999999748</c:v>
                </c:pt>
                <c:pt idx="2223">
                  <c:v>32.045999999999758</c:v>
                </c:pt>
                <c:pt idx="2224">
                  <c:v>32.047999999999732</c:v>
                </c:pt>
                <c:pt idx="2225">
                  <c:v>32.049999999999748</c:v>
                </c:pt>
                <c:pt idx="2226">
                  <c:v>32.051999999999737</c:v>
                </c:pt>
                <c:pt idx="2227">
                  <c:v>32.053999999999732</c:v>
                </c:pt>
                <c:pt idx="2228">
                  <c:v>32.055999999999749</c:v>
                </c:pt>
                <c:pt idx="2229">
                  <c:v>32.05799999999973</c:v>
                </c:pt>
                <c:pt idx="2230">
                  <c:v>32.059999999999732</c:v>
                </c:pt>
                <c:pt idx="2231">
                  <c:v>32.061999999999749</c:v>
                </c:pt>
                <c:pt idx="2232">
                  <c:v>32.063999999999744</c:v>
                </c:pt>
                <c:pt idx="2233">
                  <c:v>32.065999999999754</c:v>
                </c:pt>
                <c:pt idx="2234">
                  <c:v>32.067999999999742</c:v>
                </c:pt>
                <c:pt idx="2235">
                  <c:v>32.069999999999744</c:v>
                </c:pt>
                <c:pt idx="2236">
                  <c:v>32.071999999999733</c:v>
                </c:pt>
                <c:pt idx="2237">
                  <c:v>32.073999999999742</c:v>
                </c:pt>
                <c:pt idx="2238">
                  <c:v>32.075999999999745</c:v>
                </c:pt>
                <c:pt idx="2239">
                  <c:v>32.077999999999733</c:v>
                </c:pt>
                <c:pt idx="2240">
                  <c:v>32.079999999999742</c:v>
                </c:pt>
                <c:pt idx="2241">
                  <c:v>32.081999999999731</c:v>
                </c:pt>
                <c:pt idx="2242">
                  <c:v>32.083999999999733</c:v>
                </c:pt>
                <c:pt idx="2243">
                  <c:v>32.085999999999743</c:v>
                </c:pt>
                <c:pt idx="2244">
                  <c:v>32.087999999999731</c:v>
                </c:pt>
                <c:pt idx="2245">
                  <c:v>32.089999999999733</c:v>
                </c:pt>
                <c:pt idx="2246">
                  <c:v>32.091999999999743</c:v>
                </c:pt>
                <c:pt idx="2247">
                  <c:v>32.093999999999745</c:v>
                </c:pt>
                <c:pt idx="2248">
                  <c:v>32.095999999999755</c:v>
                </c:pt>
                <c:pt idx="2249">
                  <c:v>32.097999999999743</c:v>
                </c:pt>
                <c:pt idx="2250">
                  <c:v>32.099999999999746</c:v>
                </c:pt>
                <c:pt idx="2251">
                  <c:v>32.101999999999741</c:v>
                </c:pt>
                <c:pt idx="2252">
                  <c:v>32.103999999999743</c:v>
                </c:pt>
                <c:pt idx="2253">
                  <c:v>32.105999999999746</c:v>
                </c:pt>
                <c:pt idx="2254">
                  <c:v>32.107999999999741</c:v>
                </c:pt>
                <c:pt idx="2255">
                  <c:v>32.109999999999744</c:v>
                </c:pt>
                <c:pt idx="2256">
                  <c:v>32.111999999999732</c:v>
                </c:pt>
                <c:pt idx="2257">
                  <c:v>32.113999999999741</c:v>
                </c:pt>
                <c:pt idx="2258">
                  <c:v>32.115999999999744</c:v>
                </c:pt>
                <c:pt idx="2259">
                  <c:v>32.117999999999732</c:v>
                </c:pt>
                <c:pt idx="2260">
                  <c:v>32.119999999999742</c:v>
                </c:pt>
                <c:pt idx="2261">
                  <c:v>32.121999999999737</c:v>
                </c:pt>
                <c:pt idx="2262">
                  <c:v>32.123999999999747</c:v>
                </c:pt>
                <c:pt idx="2263">
                  <c:v>32.125999999999756</c:v>
                </c:pt>
                <c:pt idx="2264">
                  <c:v>32.127999999999737</c:v>
                </c:pt>
                <c:pt idx="2265">
                  <c:v>32.129999999999754</c:v>
                </c:pt>
                <c:pt idx="2266">
                  <c:v>32.131999999999735</c:v>
                </c:pt>
                <c:pt idx="2267">
                  <c:v>32.133999999999737</c:v>
                </c:pt>
                <c:pt idx="2268">
                  <c:v>32.135999999999754</c:v>
                </c:pt>
                <c:pt idx="2269">
                  <c:v>32.137999999999735</c:v>
                </c:pt>
                <c:pt idx="2270">
                  <c:v>32.139999999999738</c:v>
                </c:pt>
                <c:pt idx="2271">
                  <c:v>32.141999999999733</c:v>
                </c:pt>
                <c:pt idx="2272">
                  <c:v>32.143999999999735</c:v>
                </c:pt>
                <c:pt idx="2273">
                  <c:v>32.145999999999745</c:v>
                </c:pt>
                <c:pt idx="2274">
                  <c:v>32.147999999999733</c:v>
                </c:pt>
                <c:pt idx="2275">
                  <c:v>32.149999999999736</c:v>
                </c:pt>
                <c:pt idx="2276">
                  <c:v>32.151999999999731</c:v>
                </c:pt>
                <c:pt idx="2277">
                  <c:v>32.153999999999719</c:v>
                </c:pt>
                <c:pt idx="2278">
                  <c:v>32.155999999999736</c:v>
                </c:pt>
                <c:pt idx="2279">
                  <c:v>32.157999999999731</c:v>
                </c:pt>
                <c:pt idx="2280">
                  <c:v>32.159999999999719</c:v>
                </c:pt>
                <c:pt idx="2281">
                  <c:v>32.161999999999736</c:v>
                </c:pt>
                <c:pt idx="2282">
                  <c:v>32.163999999999739</c:v>
                </c:pt>
                <c:pt idx="2283">
                  <c:v>32.165999999999748</c:v>
                </c:pt>
                <c:pt idx="2284">
                  <c:v>32.167999999999736</c:v>
                </c:pt>
                <c:pt idx="2285">
                  <c:v>32.169999999999739</c:v>
                </c:pt>
                <c:pt idx="2286">
                  <c:v>32.171999999999734</c:v>
                </c:pt>
                <c:pt idx="2287">
                  <c:v>32.173999999999737</c:v>
                </c:pt>
                <c:pt idx="2288">
                  <c:v>32.175999999999739</c:v>
                </c:pt>
                <c:pt idx="2289">
                  <c:v>32.177999999999734</c:v>
                </c:pt>
                <c:pt idx="2290">
                  <c:v>32.179999999999737</c:v>
                </c:pt>
                <c:pt idx="2291">
                  <c:v>32.181999999999718</c:v>
                </c:pt>
                <c:pt idx="2292">
                  <c:v>32.183999999999735</c:v>
                </c:pt>
                <c:pt idx="2293">
                  <c:v>32.18599999999973</c:v>
                </c:pt>
                <c:pt idx="2294">
                  <c:v>32.187999999999718</c:v>
                </c:pt>
                <c:pt idx="2295">
                  <c:v>32.189999999999735</c:v>
                </c:pt>
                <c:pt idx="2296">
                  <c:v>32.19199999999973</c:v>
                </c:pt>
                <c:pt idx="2297">
                  <c:v>32.19399999999974</c:v>
                </c:pt>
                <c:pt idx="2298">
                  <c:v>32.195999999999742</c:v>
                </c:pt>
                <c:pt idx="2299">
                  <c:v>32.19799999999973</c:v>
                </c:pt>
                <c:pt idx="2300">
                  <c:v>32.19999999999974</c:v>
                </c:pt>
                <c:pt idx="2301">
                  <c:v>32.201999999999728</c:v>
                </c:pt>
                <c:pt idx="2302">
                  <c:v>32.203999999999738</c:v>
                </c:pt>
                <c:pt idx="2303">
                  <c:v>32.20599999999974</c:v>
                </c:pt>
                <c:pt idx="2304">
                  <c:v>32.207999999999728</c:v>
                </c:pt>
                <c:pt idx="2305">
                  <c:v>32.209999999999738</c:v>
                </c:pt>
                <c:pt idx="2306">
                  <c:v>32.211999999999719</c:v>
                </c:pt>
                <c:pt idx="2307">
                  <c:v>32.213999999999729</c:v>
                </c:pt>
                <c:pt idx="2308">
                  <c:v>32.215999999999738</c:v>
                </c:pt>
                <c:pt idx="2309">
                  <c:v>32.217999999999712</c:v>
                </c:pt>
                <c:pt idx="2310">
                  <c:v>32.219999999999729</c:v>
                </c:pt>
                <c:pt idx="2311">
                  <c:v>32.221999999999738</c:v>
                </c:pt>
                <c:pt idx="2312">
                  <c:v>32.223999999999734</c:v>
                </c:pt>
                <c:pt idx="2313">
                  <c:v>32.225999999999743</c:v>
                </c:pt>
                <c:pt idx="2314">
                  <c:v>32.227999999999724</c:v>
                </c:pt>
                <c:pt idx="2315">
                  <c:v>32.229999999999734</c:v>
                </c:pt>
                <c:pt idx="2316">
                  <c:v>32.231999999999729</c:v>
                </c:pt>
                <c:pt idx="2317">
                  <c:v>32.233999999999725</c:v>
                </c:pt>
                <c:pt idx="2318">
                  <c:v>32.235999999999734</c:v>
                </c:pt>
                <c:pt idx="2319">
                  <c:v>32.23799999999973</c:v>
                </c:pt>
                <c:pt idx="2320">
                  <c:v>32.239999999999725</c:v>
                </c:pt>
                <c:pt idx="2321">
                  <c:v>32.241999999999713</c:v>
                </c:pt>
                <c:pt idx="2322">
                  <c:v>32.24399999999973</c:v>
                </c:pt>
                <c:pt idx="2323">
                  <c:v>32.245999999999725</c:v>
                </c:pt>
                <c:pt idx="2324">
                  <c:v>32.247999999999713</c:v>
                </c:pt>
                <c:pt idx="2325">
                  <c:v>32.249999999999723</c:v>
                </c:pt>
                <c:pt idx="2326">
                  <c:v>32.251999999999711</c:v>
                </c:pt>
                <c:pt idx="2327">
                  <c:v>32.253999999999728</c:v>
                </c:pt>
                <c:pt idx="2328">
                  <c:v>32.255999999999723</c:v>
                </c:pt>
                <c:pt idx="2329">
                  <c:v>32.257999999999711</c:v>
                </c:pt>
                <c:pt idx="2330">
                  <c:v>32.259999999999721</c:v>
                </c:pt>
                <c:pt idx="2331">
                  <c:v>32.261999999999723</c:v>
                </c:pt>
                <c:pt idx="2332">
                  <c:v>32.263999999999726</c:v>
                </c:pt>
                <c:pt idx="2333">
                  <c:v>32.265999999999735</c:v>
                </c:pt>
                <c:pt idx="2334">
                  <c:v>32.267999999999724</c:v>
                </c:pt>
                <c:pt idx="2335">
                  <c:v>32.269999999999726</c:v>
                </c:pt>
                <c:pt idx="2336">
                  <c:v>32.271999999999721</c:v>
                </c:pt>
                <c:pt idx="2337">
                  <c:v>32.273999999999724</c:v>
                </c:pt>
                <c:pt idx="2338">
                  <c:v>32.275999999999726</c:v>
                </c:pt>
                <c:pt idx="2339">
                  <c:v>32.277999999999722</c:v>
                </c:pt>
                <c:pt idx="2340">
                  <c:v>32.279999999999724</c:v>
                </c:pt>
                <c:pt idx="2341">
                  <c:v>32.281999999999712</c:v>
                </c:pt>
                <c:pt idx="2342">
                  <c:v>32.283999999999722</c:v>
                </c:pt>
                <c:pt idx="2343">
                  <c:v>32.285999999999724</c:v>
                </c:pt>
                <c:pt idx="2344">
                  <c:v>32.287999999999712</c:v>
                </c:pt>
                <c:pt idx="2345">
                  <c:v>32.289999999999722</c:v>
                </c:pt>
                <c:pt idx="2346">
                  <c:v>32.291999999999717</c:v>
                </c:pt>
                <c:pt idx="2347">
                  <c:v>32.293999999999734</c:v>
                </c:pt>
                <c:pt idx="2348">
                  <c:v>32.295999999999736</c:v>
                </c:pt>
                <c:pt idx="2349">
                  <c:v>32.297999999999718</c:v>
                </c:pt>
                <c:pt idx="2350">
                  <c:v>32.299999999999734</c:v>
                </c:pt>
                <c:pt idx="2351">
                  <c:v>32.301999999999708</c:v>
                </c:pt>
                <c:pt idx="2352">
                  <c:v>32.303999999999711</c:v>
                </c:pt>
                <c:pt idx="2353">
                  <c:v>32.305999999999713</c:v>
                </c:pt>
                <c:pt idx="2354">
                  <c:v>32.307999999999709</c:v>
                </c:pt>
                <c:pt idx="2355">
                  <c:v>32.309999999999711</c:v>
                </c:pt>
                <c:pt idx="2356">
                  <c:v>32.311999999999706</c:v>
                </c:pt>
                <c:pt idx="2357">
                  <c:v>32.313999999999702</c:v>
                </c:pt>
                <c:pt idx="2358">
                  <c:v>32.315999999999711</c:v>
                </c:pt>
                <c:pt idx="2359">
                  <c:v>32.317999999999707</c:v>
                </c:pt>
                <c:pt idx="2360">
                  <c:v>32.319999999999702</c:v>
                </c:pt>
                <c:pt idx="2361">
                  <c:v>32.321999999999711</c:v>
                </c:pt>
                <c:pt idx="2362">
                  <c:v>32.323999999999714</c:v>
                </c:pt>
                <c:pt idx="2363">
                  <c:v>32.325999999999716</c:v>
                </c:pt>
                <c:pt idx="2364">
                  <c:v>32.327999999999712</c:v>
                </c:pt>
                <c:pt idx="2365">
                  <c:v>32.329999999999714</c:v>
                </c:pt>
                <c:pt idx="2366">
                  <c:v>32.331999999999702</c:v>
                </c:pt>
                <c:pt idx="2367">
                  <c:v>32.333999999999712</c:v>
                </c:pt>
                <c:pt idx="2368">
                  <c:v>32.335999999999714</c:v>
                </c:pt>
                <c:pt idx="2369">
                  <c:v>32.337999999999703</c:v>
                </c:pt>
                <c:pt idx="2370">
                  <c:v>32.339999999999712</c:v>
                </c:pt>
                <c:pt idx="2371">
                  <c:v>32.3419999999997</c:v>
                </c:pt>
                <c:pt idx="2372">
                  <c:v>32.343999999999703</c:v>
                </c:pt>
                <c:pt idx="2373">
                  <c:v>32.345999999999698</c:v>
                </c:pt>
                <c:pt idx="2374">
                  <c:v>32.347999999999701</c:v>
                </c:pt>
                <c:pt idx="2375">
                  <c:v>32.349999999999703</c:v>
                </c:pt>
                <c:pt idx="2376">
                  <c:v>32.351999999999684</c:v>
                </c:pt>
                <c:pt idx="2377">
                  <c:v>32.353999999999701</c:v>
                </c:pt>
                <c:pt idx="2378">
                  <c:v>32.355999999999696</c:v>
                </c:pt>
                <c:pt idx="2379">
                  <c:v>32.357999999999684</c:v>
                </c:pt>
                <c:pt idx="2380">
                  <c:v>32.359999999999701</c:v>
                </c:pt>
                <c:pt idx="2381">
                  <c:v>32.361999999999696</c:v>
                </c:pt>
                <c:pt idx="2382">
                  <c:v>32.363999999999699</c:v>
                </c:pt>
                <c:pt idx="2383">
                  <c:v>32.365999999999715</c:v>
                </c:pt>
                <c:pt idx="2384">
                  <c:v>32.367999999999697</c:v>
                </c:pt>
                <c:pt idx="2385">
                  <c:v>32.369999999999699</c:v>
                </c:pt>
                <c:pt idx="2386">
                  <c:v>32.371999999999701</c:v>
                </c:pt>
                <c:pt idx="2387">
                  <c:v>32.373999999999697</c:v>
                </c:pt>
                <c:pt idx="2388">
                  <c:v>32.375999999999699</c:v>
                </c:pt>
                <c:pt idx="2389">
                  <c:v>32.377999999999695</c:v>
                </c:pt>
                <c:pt idx="2390">
                  <c:v>32.379999999999697</c:v>
                </c:pt>
                <c:pt idx="2391">
                  <c:v>32.381999999999685</c:v>
                </c:pt>
                <c:pt idx="2392">
                  <c:v>32.383999999999695</c:v>
                </c:pt>
                <c:pt idx="2393">
                  <c:v>32.385999999999697</c:v>
                </c:pt>
                <c:pt idx="2394">
                  <c:v>32.387999999999678</c:v>
                </c:pt>
                <c:pt idx="2395">
                  <c:v>32.389999999999695</c:v>
                </c:pt>
                <c:pt idx="2396">
                  <c:v>32.391999999999697</c:v>
                </c:pt>
                <c:pt idx="2397">
                  <c:v>32.393999999999693</c:v>
                </c:pt>
                <c:pt idx="2398">
                  <c:v>32.395999999999709</c:v>
                </c:pt>
                <c:pt idx="2399">
                  <c:v>32.397999999999698</c:v>
                </c:pt>
                <c:pt idx="2400">
                  <c:v>32.399999999999693</c:v>
                </c:pt>
                <c:pt idx="2401">
                  <c:v>32.401999999999695</c:v>
                </c:pt>
                <c:pt idx="2402">
                  <c:v>32.403999999999698</c:v>
                </c:pt>
                <c:pt idx="2403">
                  <c:v>32.405999999999693</c:v>
                </c:pt>
                <c:pt idx="2404">
                  <c:v>32.407999999999696</c:v>
                </c:pt>
                <c:pt idx="2405">
                  <c:v>32.409999999999691</c:v>
                </c:pt>
                <c:pt idx="2406">
                  <c:v>32.411999999999694</c:v>
                </c:pt>
                <c:pt idx="2407">
                  <c:v>32.413999999999696</c:v>
                </c:pt>
                <c:pt idx="2408">
                  <c:v>32.415999999999691</c:v>
                </c:pt>
                <c:pt idx="2409">
                  <c:v>32.417999999999694</c:v>
                </c:pt>
                <c:pt idx="2410">
                  <c:v>32.419999999999675</c:v>
                </c:pt>
                <c:pt idx="2411">
                  <c:v>32.421999999999692</c:v>
                </c:pt>
                <c:pt idx="2412">
                  <c:v>32.423999999999708</c:v>
                </c:pt>
                <c:pt idx="2413">
                  <c:v>32.425999999999689</c:v>
                </c:pt>
                <c:pt idx="2414">
                  <c:v>32.427999999999692</c:v>
                </c:pt>
                <c:pt idx="2415">
                  <c:v>32.429999999999708</c:v>
                </c:pt>
                <c:pt idx="2416">
                  <c:v>32.43199999999969</c:v>
                </c:pt>
                <c:pt idx="2417">
                  <c:v>32.433999999999692</c:v>
                </c:pt>
                <c:pt idx="2418">
                  <c:v>32.435999999999709</c:v>
                </c:pt>
                <c:pt idx="2419">
                  <c:v>32.43799999999969</c:v>
                </c:pt>
                <c:pt idx="2420">
                  <c:v>32.439999999999692</c:v>
                </c:pt>
                <c:pt idx="2421">
                  <c:v>32.441999999999673</c:v>
                </c:pt>
                <c:pt idx="2422">
                  <c:v>32.44399999999969</c:v>
                </c:pt>
                <c:pt idx="2423">
                  <c:v>32.445999999999692</c:v>
                </c:pt>
                <c:pt idx="2424">
                  <c:v>32.447999999999674</c:v>
                </c:pt>
                <c:pt idx="2425">
                  <c:v>32.44999999999969</c:v>
                </c:pt>
                <c:pt idx="2426">
                  <c:v>32.451999999999671</c:v>
                </c:pt>
                <c:pt idx="2427">
                  <c:v>32.453999999999674</c:v>
                </c:pt>
                <c:pt idx="2428">
                  <c:v>32.45599999999969</c:v>
                </c:pt>
                <c:pt idx="2429">
                  <c:v>32.457999999999672</c:v>
                </c:pt>
                <c:pt idx="2430">
                  <c:v>32.459999999999674</c:v>
                </c:pt>
                <c:pt idx="2431">
                  <c:v>32.461999999999691</c:v>
                </c:pt>
                <c:pt idx="2432">
                  <c:v>32.463999999999686</c:v>
                </c:pt>
                <c:pt idx="2433">
                  <c:v>32.465999999999688</c:v>
                </c:pt>
                <c:pt idx="2434">
                  <c:v>32.467999999999691</c:v>
                </c:pt>
                <c:pt idx="2435">
                  <c:v>32.469999999999686</c:v>
                </c:pt>
                <c:pt idx="2436">
                  <c:v>32.471999999999674</c:v>
                </c:pt>
                <c:pt idx="2437">
                  <c:v>32.473999999999684</c:v>
                </c:pt>
                <c:pt idx="2438">
                  <c:v>32.475999999999686</c:v>
                </c:pt>
                <c:pt idx="2439">
                  <c:v>32.477999999999675</c:v>
                </c:pt>
                <c:pt idx="2440">
                  <c:v>32.479999999999684</c:v>
                </c:pt>
                <c:pt idx="2441">
                  <c:v>32.481999999999672</c:v>
                </c:pt>
                <c:pt idx="2442">
                  <c:v>32.483999999999675</c:v>
                </c:pt>
                <c:pt idx="2443">
                  <c:v>32.485999999999684</c:v>
                </c:pt>
                <c:pt idx="2444">
                  <c:v>32.487999999999673</c:v>
                </c:pt>
                <c:pt idx="2445">
                  <c:v>32.489999999999675</c:v>
                </c:pt>
                <c:pt idx="2446">
                  <c:v>32.491999999999685</c:v>
                </c:pt>
                <c:pt idx="2447">
                  <c:v>32.493999999999687</c:v>
                </c:pt>
                <c:pt idx="2448">
                  <c:v>32.495999999999682</c:v>
                </c:pt>
                <c:pt idx="2449">
                  <c:v>32.497999999999685</c:v>
                </c:pt>
                <c:pt idx="2450">
                  <c:v>32.499999999999687</c:v>
                </c:pt>
                <c:pt idx="2451">
                  <c:v>32.501999999999676</c:v>
                </c:pt>
                <c:pt idx="2452">
                  <c:v>32.503999999999685</c:v>
                </c:pt>
                <c:pt idx="2453">
                  <c:v>32.50599999999968</c:v>
                </c:pt>
                <c:pt idx="2454">
                  <c:v>32.507999999999676</c:v>
                </c:pt>
                <c:pt idx="2455">
                  <c:v>32.509999999999685</c:v>
                </c:pt>
                <c:pt idx="2456">
                  <c:v>32.511999999999674</c:v>
                </c:pt>
                <c:pt idx="2457">
                  <c:v>32.513999999999676</c:v>
                </c:pt>
                <c:pt idx="2458">
                  <c:v>32.515999999999678</c:v>
                </c:pt>
                <c:pt idx="2459">
                  <c:v>32.517999999999674</c:v>
                </c:pt>
                <c:pt idx="2460">
                  <c:v>32.519999999999676</c:v>
                </c:pt>
                <c:pt idx="2461">
                  <c:v>32.521999999999679</c:v>
                </c:pt>
                <c:pt idx="2462">
                  <c:v>32.523999999999681</c:v>
                </c:pt>
                <c:pt idx="2463">
                  <c:v>32.525999999999698</c:v>
                </c:pt>
                <c:pt idx="2464">
                  <c:v>32.527999999999679</c:v>
                </c:pt>
                <c:pt idx="2465">
                  <c:v>32.529999999999681</c:v>
                </c:pt>
                <c:pt idx="2466">
                  <c:v>32.531999999999684</c:v>
                </c:pt>
                <c:pt idx="2467">
                  <c:v>32.533999999999679</c:v>
                </c:pt>
                <c:pt idx="2468">
                  <c:v>32.535999999999682</c:v>
                </c:pt>
                <c:pt idx="2469">
                  <c:v>32.537999999999677</c:v>
                </c:pt>
                <c:pt idx="2470">
                  <c:v>32.539999999999679</c:v>
                </c:pt>
                <c:pt idx="2471">
                  <c:v>32.541999999999675</c:v>
                </c:pt>
                <c:pt idx="2472">
                  <c:v>32.543999999999677</c:v>
                </c:pt>
                <c:pt idx="2473">
                  <c:v>32.54599999999968</c:v>
                </c:pt>
                <c:pt idx="2474">
                  <c:v>32.547999999999675</c:v>
                </c:pt>
                <c:pt idx="2475">
                  <c:v>32.549999999999677</c:v>
                </c:pt>
                <c:pt idx="2476">
                  <c:v>32.551999999999666</c:v>
                </c:pt>
                <c:pt idx="2477">
                  <c:v>32.553999999999675</c:v>
                </c:pt>
                <c:pt idx="2478">
                  <c:v>32.555999999999678</c:v>
                </c:pt>
                <c:pt idx="2479">
                  <c:v>32.557999999999666</c:v>
                </c:pt>
                <c:pt idx="2480">
                  <c:v>32.559999999999675</c:v>
                </c:pt>
                <c:pt idx="2481">
                  <c:v>32.561999999999678</c:v>
                </c:pt>
                <c:pt idx="2482">
                  <c:v>32.56399999999968</c:v>
                </c:pt>
                <c:pt idx="2483">
                  <c:v>32.565999999999683</c:v>
                </c:pt>
                <c:pt idx="2484">
                  <c:v>32.567999999999678</c:v>
                </c:pt>
                <c:pt idx="2485">
                  <c:v>32.569999999999673</c:v>
                </c:pt>
                <c:pt idx="2486">
                  <c:v>32.571999999999676</c:v>
                </c:pt>
                <c:pt idx="2487">
                  <c:v>32.573999999999678</c:v>
                </c:pt>
                <c:pt idx="2488">
                  <c:v>32.575999999999681</c:v>
                </c:pt>
                <c:pt idx="2489">
                  <c:v>32.577999999999676</c:v>
                </c:pt>
                <c:pt idx="2490">
                  <c:v>32.579999999999671</c:v>
                </c:pt>
                <c:pt idx="2491">
                  <c:v>32.581999999999674</c:v>
                </c:pt>
                <c:pt idx="2492">
                  <c:v>32.583999999999676</c:v>
                </c:pt>
                <c:pt idx="2493">
                  <c:v>32.585999999999672</c:v>
                </c:pt>
                <c:pt idx="2494">
                  <c:v>32.587999999999674</c:v>
                </c:pt>
                <c:pt idx="2495">
                  <c:v>32.589999999999677</c:v>
                </c:pt>
                <c:pt idx="2496">
                  <c:v>32.591999999999672</c:v>
                </c:pt>
                <c:pt idx="2497">
                  <c:v>32.593999999999681</c:v>
                </c:pt>
                <c:pt idx="2498">
                  <c:v>32.595999999999691</c:v>
                </c:pt>
                <c:pt idx="2499">
                  <c:v>32.597999999999672</c:v>
                </c:pt>
                <c:pt idx="2500">
                  <c:v>32.599999999999682</c:v>
                </c:pt>
                <c:pt idx="2501">
                  <c:v>32.60199999999967</c:v>
                </c:pt>
                <c:pt idx="2502">
                  <c:v>32.603999999999672</c:v>
                </c:pt>
                <c:pt idx="2503">
                  <c:v>32.605999999999682</c:v>
                </c:pt>
                <c:pt idx="2504">
                  <c:v>32.60799999999967</c:v>
                </c:pt>
                <c:pt idx="2505">
                  <c:v>32.609999999999673</c:v>
                </c:pt>
                <c:pt idx="2506">
                  <c:v>32.611999999999654</c:v>
                </c:pt>
                <c:pt idx="2507">
                  <c:v>32.61399999999967</c:v>
                </c:pt>
                <c:pt idx="2508">
                  <c:v>32.615999999999673</c:v>
                </c:pt>
                <c:pt idx="2509">
                  <c:v>32.617999999999654</c:v>
                </c:pt>
                <c:pt idx="2510">
                  <c:v>32.619999999999671</c:v>
                </c:pt>
                <c:pt idx="2511">
                  <c:v>32.621999999999673</c:v>
                </c:pt>
                <c:pt idx="2512">
                  <c:v>32.623999999999668</c:v>
                </c:pt>
                <c:pt idx="2513">
                  <c:v>32.625999999999685</c:v>
                </c:pt>
                <c:pt idx="2514">
                  <c:v>32.627999999999673</c:v>
                </c:pt>
                <c:pt idx="2515">
                  <c:v>32.629999999999669</c:v>
                </c:pt>
                <c:pt idx="2516">
                  <c:v>32.631999999999671</c:v>
                </c:pt>
                <c:pt idx="2517">
                  <c:v>32.633999999999666</c:v>
                </c:pt>
                <c:pt idx="2518">
                  <c:v>32.635999999999669</c:v>
                </c:pt>
                <c:pt idx="2519">
                  <c:v>32.637999999999671</c:v>
                </c:pt>
                <c:pt idx="2520">
                  <c:v>32.639999999999667</c:v>
                </c:pt>
                <c:pt idx="2521">
                  <c:v>32.641999999999655</c:v>
                </c:pt>
                <c:pt idx="2522">
                  <c:v>32.643999999999664</c:v>
                </c:pt>
                <c:pt idx="2523">
                  <c:v>32.645999999999667</c:v>
                </c:pt>
                <c:pt idx="2524">
                  <c:v>32.647999999999655</c:v>
                </c:pt>
                <c:pt idx="2525">
                  <c:v>32.649999999999665</c:v>
                </c:pt>
                <c:pt idx="2526">
                  <c:v>32.651999999999653</c:v>
                </c:pt>
                <c:pt idx="2527">
                  <c:v>32.65399999999967</c:v>
                </c:pt>
                <c:pt idx="2528">
                  <c:v>32.655999999999665</c:v>
                </c:pt>
                <c:pt idx="2529">
                  <c:v>32.657999999999653</c:v>
                </c:pt>
                <c:pt idx="2530">
                  <c:v>32.65999999999967</c:v>
                </c:pt>
                <c:pt idx="2531">
                  <c:v>32.661999999999665</c:v>
                </c:pt>
                <c:pt idx="2532">
                  <c:v>32.663999999999668</c:v>
                </c:pt>
                <c:pt idx="2533">
                  <c:v>32.665999999999663</c:v>
                </c:pt>
                <c:pt idx="2534">
                  <c:v>32.667999999999665</c:v>
                </c:pt>
                <c:pt idx="2535">
                  <c:v>32.669999999999668</c:v>
                </c:pt>
                <c:pt idx="2536">
                  <c:v>32.671999999999656</c:v>
                </c:pt>
                <c:pt idx="2537">
                  <c:v>32.673999999999666</c:v>
                </c:pt>
                <c:pt idx="2538">
                  <c:v>32.675999999999661</c:v>
                </c:pt>
                <c:pt idx="2539">
                  <c:v>32.677999999999656</c:v>
                </c:pt>
                <c:pt idx="2540">
                  <c:v>32.679999999999666</c:v>
                </c:pt>
                <c:pt idx="2541">
                  <c:v>32.681999999999654</c:v>
                </c:pt>
                <c:pt idx="2542">
                  <c:v>32.683999999999664</c:v>
                </c:pt>
                <c:pt idx="2543">
                  <c:v>32.685999999999666</c:v>
                </c:pt>
                <c:pt idx="2544">
                  <c:v>32.687999999999654</c:v>
                </c:pt>
                <c:pt idx="2545">
                  <c:v>32.689999999999664</c:v>
                </c:pt>
                <c:pt idx="2546">
                  <c:v>32.691999999999666</c:v>
                </c:pt>
                <c:pt idx="2547">
                  <c:v>32.693999999999662</c:v>
                </c:pt>
                <c:pt idx="2548">
                  <c:v>32.695999999999678</c:v>
                </c:pt>
                <c:pt idx="2549">
                  <c:v>32.697999999999659</c:v>
                </c:pt>
                <c:pt idx="2550">
                  <c:v>32.699999999999662</c:v>
                </c:pt>
                <c:pt idx="2551">
                  <c:v>32.701999999999664</c:v>
                </c:pt>
                <c:pt idx="2552">
                  <c:v>32.70399999999966</c:v>
                </c:pt>
                <c:pt idx="2553">
                  <c:v>32.705999999999662</c:v>
                </c:pt>
                <c:pt idx="2554">
                  <c:v>32.707999999999657</c:v>
                </c:pt>
                <c:pt idx="2555">
                  <c:v>32.70999999999966</c:v>
                </c:pt>
                <c:pt idx="2556">
                  <c:v>32.711999999999655</c:v>
                </c:pt>
                <c:pt idx="2557">
                  <c:v>32.713999999999658</c:v>
                </c:pt>
                <c:pt idx="2558">
                  <c:v>32.71599999999966</c:v>
                </c:pt>
                <c:pt idx="2559">
                  <c:v>32.717999999999655</c:v>
                </c:pt>
                <c:pt idx="2560">
                  <c:v>32.719999999999658</c:v>
                </c:pt>
                <c:pt idx="2561">
                  <c:v>32.72199999999966</c:v>
                </c:pt>
                <c:pt idx="2562">
                  <c:v>32.723999999999663</c:v>
                </c:pt>
                <c:pt idx="2563">
                  <c:v>32.725999999999672</c:v>
                </c:pt>
                <c:pt idx="2564">
                  <c:v>32.72799999999966</c:v>
                </c:pt>
                <c:pt idx="2565">
                  <c:v>32.729999999999663</c:v>
                </c:pt>
                <c:pt idx="2566">
                  <c:v>32.731999999999658</c:v>
                </c:pt>
                <c:pt idx="2567">
                  <c:v>32.733999999999661</c:v>
                </c:pt>
                <c:pt idx="2568">
                  <c:v>32.735999999999663</c:v>
                </c:pt>
                <c:pt idx="2569">
                  <c:v>32.737999999999658</c:v>
                </c:pt>
                <c:pt idx="2570">
                  <c:v>32.739999999999661</c:v>
                </c:pt>
                <c:pt idx="2571">
                  <c:v>32.741999999999656</c:v>
                </c:pt>
                <c:pt idx="2572">
                  <c:v>32.743999999999659</c:v>
                </c:pt>
                <c:pt idx="2573">
                  <c:v>32.745999999999661</c:v>
                </c:pt>
                <c:pt idx="2574">
                  <c:v>32.747999999999656</c:v>
                </c:pt>
                <c:pt idx="2575">
                  <c:v>32.749999999999659</c:v>
                </c:pt>
                <c:pt idx="2576">
                  <c:v>32.751999999999654</c:v>
                </c:pt>
                <c:pt idx="2577">
                  <c:v>32.753999999999657</c:v>
                </c:pt>
                <c:pt idx="2578">
                  <c:v>32.755999999999659</c:v>
                </c:pt>
                <c:pt idx="2579">
                  <c:v>32.757999999999655</c:v>
                </c:pt>
                <c:pt idx="2580">
                  <c:v>32.759999999999657</c:v>
                </c:pt>
                <c:pt idx="2581">
                  <c:v>32.761999999999652</c:v>
                </c:pt>
                <c:pt idx="2582">
                  <c:v>32.763999999999662</c:v>
                </c:pt>
                <c:pt idx="2583">
                  <c:v>32.765999999999671</c:v>
                </c:pt>
                <c:pt idx="2584">
                  <c:v>32.767999999999653</c:v>
                </c:pt>
                <c:pt idx="2585">
                  <c:v>32.769999999999662</c:v>
                </c:pt>
                <c:pt idx="2586">
                  <c:v>32.77199999999965</c:v>
                </c:pt>
                <c:pt idx="2587">
                  <c:v>32.773999999999653</c:v>
                </c:pt>
                <c:pt idx="2588">
                  <c:v>32.775999999999662</c:v>
                </c:pt>
                <c:pt idx="2589">
                  <c:v>32.777999999999651</c:v>
                </c:pt>
                <c:pt idx="2590">
                  <c:v>32.779999999999653</c:v>
                </c:pt>
                <c:pt idx="2591">
                  <c:v>32.781999999999655</c:v>
                </c:pt>
                <c:pt idx="2592">
                  <c:v>32.783999999999651</c:v>
                </c:pt>
                <c:pt idx="2593">
                  <c:v>32.785999999999653</c:v>
                </c:pt>
                <c:pt idx="2594">
                  <c:v>32.787999999999656</c:v>
                </c:pt>
                <c:pt idx="2595">
                  <c:v>32.789999999999651</c:v>
                </c:pt>
                <c:pt idx="2596">
                  <c:v>32.791999999999653</c:v>
                </c:pt>
                <c:pt idx="2597">
                  <c:v>32.793999999999663</c:v>
                </c:pt>
                <c:pt idx="2598">
                  <c:v>32.795999999999665</c:v>
                </c:pt>
                <c:pt idx="2599">
                  <c:v>32.797999999999661</c:v>
                </c:pt>
                <c:pt idx="2600">
                  <c:v>32.799999999999663</c:v>
                </c:pt>
                <c:pt idx="2601">
                  <c:v>32.801999999999644</c:v>
                </c:pt>
                <c:pt idx="2602">
                  <c:v>32.803999999999647</c:v>
                </c:pt>
                <c:pt idx="2603">
                  <c:v>32.805999999999649</c:v>
                </c:pt>
                <c:pt idx="2604">
                  <c:v>32.807999999999645</c:v>
                </c:pt>
                <c:pt idx="2605">
                  <c:v>32.809999999999647</c:v>
                </c:pt>
                <c:pt idx="2606">
                  <c:v>32.811999999999635</c:v>
                </c:pt>
                <c:pt idx="2607">
                  <c:v>32.813999999999645</c:v>
                </c:pt>
                <c:pt idx="2608">
                  <c:v>32.815999999999647</c:v>
                </c:pt>
                <c:pt idx="2609">
                  <c:v>32.817999999999635</c:v>
                </c:pt>
                <c:pt idx="2610">
                  <c:v>32.819999999999645</c:v>
                </c:pt>
                <c:pt idx="2611">
                  <c:v>32.821999999999647</c:v>
                </c:pt>
                <c:pt idx="2612">
                  <c:v>32.82399999999965</c:v>
                </c:pt>
                <c:pt idx="2613">
                  <c:v>32.825999999999652</c:v>
                </c:pt>
                <c:pt idx="2614">
                  <c:v>32.827999999999648</c:v>
                </c:pt>
                <c:pt idx="2615">
                  <c:v>32.82999999999965</c:v>
                </c:pt>
                <c:pt idx="2616">
                  <c:v>32.831999999999645</c:v>
                </c:pt>
                <c:pt idx="2617">
                  <c:v>32.833999999999648</c:v>
                </c:pt>
                <c:pt idx="2618">
                  <c:v>32.835999999999643</c:v>
                </c:pt>
                <c:pt idx="2619">
                  <c:v>32.837999999999646</c:v>
                </c:pt>
                <c:pt idx="2620">
                  <c:v>32.839999999999648</c:v>
                </c:pt>
                <c:pt idx="2621">
                  <c:v>32.841999999999629</c:v>
                </c:pt>
                <c:pt idx="2622">
                  <c:v>32.843999999999646</c:v>
                </c:pt>
                <c:pt idx="2623">
                  <c:v>32.845999999999648</c:v>
                </c:pt>
                <c:pt idx="2624">
                  <c:v>32.847999999999644</c:v>
                </c:pt>
                <c:pt idx="2625">
                  <c:v>32.849999999999646</c:v>
                </c:pt>
                <c:pt idx="2626">
                  <c:v>32.851999999999634</c:v>
                </c:pt>
                <c:pt idx="2627">
                  <c:v>32.853999999999644</c:v>
                </c:pt>
                <c:pt idx="2628">
                  <c:v>32.855999999999646</c:v>
                </c:pt>
                <c:pt idx="2629">
                  <c:v>32.857999999999628</c:v>
                </c:pt>
                <c:pt idx="2630">
                  <c:v>32.859999999999644</c:v>
                </c:pt>
                <c:pt idx="2631">
                  <c:v>32.861999999999647</c:v>
                </c:pt>
                <c:pt idx="2632">
                  <c:v>32.863999999999642</c:v>
                </c:pt>
                <c:pt idx="2633">
                  <c:v>32.865999999999651</c:v>
                </c:pt>
                <c:pt idx="2634">
                  <c:v>32.86799999999964</c:v>
                </c:pt>
                <c:pt idx="2635">
                  <c:v>32.869999999999642</c:v>
                </c:pt>
                <c:pt idx="2636">
                  <c:v>32.871999999999645</c:v>
                </c:pt>
                <c:pt idx="2637">
                  <c:v>32.87399999999964</c:v>
                </c:pt>
                <c:pt idx="2638">
                  <c:v>32.875999999999642</c:v>
                </c:pt>
                <c:pt idx="2639">
                  <c:v>32.877999999999645</c:v>
                </c:pt>
                <c:pt idx="2640">
                  <c:v>32.87999999999964</c:v>
                </c:pt>
                <c:pt idx="2641">
                  <c:v>32.881999999999628</c:v>
                </c:pt>
                <c:pt idx="2642">
                  <c:v>32.883999999999645</c:v>
                </c:pt>
                <c:pt idx="2643">
                  <c:v>32.88599999999964</c:v>
                </c:pt>
                <c:pt idx="2644">
                  <c:v>32.887999999999629</c:v>
                </c:pt>
                <c:pt idx="2645">
                  <c:v>32.889999999999624</c:v>
                </c:pt>
                <c:pt idx="2646">
                  <c:v>32.891999999999641</c:v>
                </c:pt>
                <c:pt idx="2647">
                  <c:v>32.893999999999643</c:v>
                </c:pt>
                <c:pt idx="2648">
                  <c:v>32.895999999999638</c:v>
                </c:pt>
                <c:pt idx="2649">
                  <c:v>32.897999999999641</c:v>
                </c:pt>
                <c:pt idx="2650">
                  <c:v>32.899999999999636</c:v>
                </c:pt>
                <c:pt idx="2651">
                  <c:v>32.901999999999624</c:v>
                </c:pt>
                <c:pt idx="2652">
                  <c:v>32.903999999999641</c:v>
                </c:pt>
                <c:pt idx="2653">
                  <c:v>32.905999999999636</c:v>
                </c:pt>
                <c:pt idx="2654">
                  <c:v>32.907999999999625</c:v>
                </c:pt>
                <c:pt idx="2655">
                  <c:v>32.909999999999641</c:v>
                </c:pt>
                <c:pt idx="2656">
                  <c:v>32.911999999999622</c:v>
                </c:pt>
                <c:pt idx="2657">
                  <c:v>32.913999999999625</c:v>
                </c:pt>
                <c:pt idx="2658">
                  <c:v>32.915999999999642</c:v>
                </c:pt>
                <c:pt idx="2659">
                  <c:v>32.917999999999623</c:v>
                </c:pt>
                <c:pt idx="2660">
                  <c:v>32.919999999999625</c:v>
                </c:pt>
                <c:pt idx="2661">
                  <c:v>32.921999999999635</c:v>
                </c:pt>
                <c:pt idx="2662">
                  <c:v>32.923999999999637</c:v>
                </c:pt>
                <c:pt idx="2663">
                  <c:v>32.925999999999654</c:v>
                </c:pt>
                <c:pt idx="2664">
                  <c:v>32.927999999999635</c:v>
                </c:pt>
                <c:pt idx="2665">
                  <c:v>32.929999999999637</c:v>
                </c:pt>
                <c:pt idx="2666">
                  <c:v>32.931999999999626</c:v>
                </c:pt>
                <c:pt idx="2667">
                  <c:v>32.933999999999635</c:v>
                </c:pt>
                <c:pt idx="2668">
                  <c:v>32.935999999999638</c:v>
                </c:pt>
                <c:pt idx="2669">
                  <c:v>32.937999999999626</c:v>
                </c:pt>
                <c:pt idx="2670">
                  <c:v>32.939999999999635</c:v>
                </c:pt>
                <c:pt idx="2671">
                  <c:v>32.941999999999624</c:v>
                </c:pt>
                <c:pt idx="2672">
                  <c:v>32.943999999999626</c:v>
                </c:pt>
                <c:pt idx="2673">
                  <c:v>32.945999999999636</c:v>
                </c:pt>
                <c:pt idx="2674">
                  <c:v>32.947999999999624</c:v>
                </c:pt>
                <c:pt idx="2675">
                  <c:v>32.949999999999626</c:v>
                </c:pt>
                <c:pt idx="2676">
                  <c:v>32.951999999999622</c:v>
                </c:pt>
                <c:pt idx="2677">
                  <c:v>32.953999999999624</c:v>
                </c:pt>
                <c:pt idx="2678">
                  <c:v>32.955999999999634</c:v>
                </c:pt>
                <c:pt idx="2679">
                  <c:v>32.957999999999622</c:v>
                </c:pt>
                <c:pt idx="2680">
                  <c:v>32.959999999999624</c:v>
                </c:pt>
                <c:pt idx="2681">
                  <c:v>32.961999999999634</c:v>
                </c:pt>
                <c:pt idx="2682">
                  <c:v>32.963999999999629</c:v>
                </c:pt>
                <c:pt idx="2683">
                  <c:v>32.965999999999632</c:v>
                </c:pt>
                <c:pt idx="2684">
                  <c:v>32.967999999999634</c:v>
                </c:pt>
                <c:pt idx="2685">
                  <c:v>32.969999999999629</c:v>
                </c:pt>
                <c:pt idx="2686">
                  <c:v>32.971999999999625</c:v>
                </c:pt>
                <c:pt idx="2687">
                  <c:v>32.973999999999634</c:v>
                </c:pt>
                <c:pt idx="2688">
                  <c:v>32.97599999999963</c:v>
                </c:pt>
                <c:pt idx="2689">
                  <c:v>32.977999999999625</c:v>
                </c:pt>
                <c:pt idx="2690">
                  <c:v>32.979999999999634</c:v>
                </c:pt>
                <c:pt idx="2691">
                  <c:v>32.981999999999616</c:v>
                </c:pt>
                <c:pt idx="2692">
                  <c:v>32.983999999999625</c:v>
                </c:pt>
                <c:pt idx="2693">
                  <c:v>32.985999999999628</c:v>
                </c:pt>
                <c:pt idx="2694">
                  <c:v>32.987999999999616</c:v>
                </c:pt>
                <c:pt idx="2695">
                  <c:v>32.989999999999625</c:v>
                </c:pt>
                <c:pt idx="2696">
                  <c:v>32.991999999999628</c:v>
                </c:pt>
                <c:pt idx="2697">
                  <c:v>32.99399999999963</c:v>
                </c:pt>
                <c:pt idx="2698">
                  <c:v>32.995999999999633</c:v>
                </c:pt>
                <c:pt idx="2699">
                  <c:v>32.997999999999628</c:v>
                </c:pt>
                <c:pt idx="2700">
                  <c:v>32.999999999999631</c:v>
                </c:pt>
                <c:pt idx="2701">
                  <c:v>33.001999999999626</c:v>
                </c:pt>
                <c:pt idx="2702">
                  <c:v>33.003999999999628</c:v>
                </c:pt>
                <c:pt idx="2703">
                  <c:v>33.005999999999631</c:v>
                </c:pt>
                <c:pt idx="2704">
                  <c:v>33.007999999999626</c:v>
                </c:pt>
                <c:pt idx="2705">
                  <c:v>33.009999999999629</c:v>
                </c:pt>
                <c:pt idx="2706">
                  <c:v>33.011999999999624</c:v>
                </c:pt>
                <c:pt idx="2707">
                  <c:v>33.013999999999626</c:v>
                </c:pt>
                <c:pt idx="2708">
                  <c:v>33.015999999999629</c:v>
                </c:pt>
                <c:pt idx="2709">
                  <c:v>33.017999999999624</c:v>
                </c:pt>
                <c:pt idx="2710">
                  <c:v>33.019999999999627</c:v>
                </c:pt>
                <c:pt idx="2711">
                  <c:v>33.021999999999629</c:v>
                </c:pt>
                <c:pt idx="2712">
                  <c:v>33.023999999999631</c:v>
                </c:pt>
                <c:pt idx="2713">
                  <c:v>33.025999999999641</c:v>
                </c:pt>
                <c:pt idx="2714">
                  <c:v>33.027999999999622</c:v>
                </c:pt>
                <c:pt idx="2715">
                  <c:v>33.029999999999632</c:v>
                </c:pt>
                <c:pt idx="2716">
                  <c:v>33.031999999999627</c:v>
                </c:pt>
                <c:pt idx="2717">
                  <c:v>33.033999999999622</c:v>
                </c:pt>
                <c:pt idx="2718">
                  <c:v>33.035999999999632</c:v>
                </c:pt>
                <c:pt idx="2719">
                  <c:v>33.037999999999627</c:v>
                </c:pt>
                <c:pt idx="2720">
                  <c:v>33.039999999999623</c:v>
                </c:pt>
                <c:pt idx="2721">
                  <c:v>33.041999999999625</c:v>
                </c:pt>
                <c:pt idx="2722">
                  <c:v>33.043999999999627</c:v>
                </c:pt>
                <c:pt idx="2723">
                  <c:v>33.045999999999623</c:v>
                </c:pt>
                <c:pt idx="2724">
                  <c:v>33.047999999999625</c:v>
                </c:pt>
                <c:pt idx="2725">
                  <c:v>33.049999999999621</c:v>
                </c:pt>
                <c:pt idx="2726">
                  <c:v>33.051999999999609</c:v>
                </c:pt>
                <c:pt idx="2727">
                  <c:v>33.053999999999625</c:v>
                </c:pt>
                <c:pt idx="2728">
                  <c:v>33.055999999999621</c:v>
                </c:pt>
                <c:pt idx="2729">
                  <c:v>33.057999999999609</c:v>
                </c:pt>
                <c:pt idx="2730">
                  <c:v>33.059999999999604</c:v>
                </c:pt>
                <c:pt idx="2731">
                  <c:v>33.061999999999621</c:v>
                </c:pt>
                <c:pt idx="2732">
                  <c:v>33.063999999999623</c:v>
                </c:pt>
                <c:pt idx="2733">
                  <c:v>33.065999999999619</c:v>
                </c:pt>
                <c:pt idx="2734">
                  <c:v>33.067999999999621</c:v>
                </c:pt>
                <c:pt idx="2735">
                  <c:v>33.069999999999631</c:v>
                </c:pt>
                <c:pt idx="2736">
                  <c:v>33.071999999999605</c:v>
                </c:pt>
                <c:pt idx="2737">
                  <c:v>33.073999999999621</c:v>
                </c:pt>
                <c:pt idx="2738">
                  <c:v>33.075999999999631</c:v>
                </c:pt>
                <c:pt idx="2739">
                  <c:v>33.077999999999605</c:v>
                </c:pt>
                <c:pt idx="2740">
                  <c:v>33.079999999999622</c:v>
                </c:pt>
                <c:pt idx="2741">
                  <c:v>33.081999999999603</c:v>
                </c:pt>
                <c:pt idx="2742">
                  <c:v>33.083999999999605</c:v>
                </c:pt>
                <c:pt idx="2743">
                  <c:v>33.085999999999622</c:v>
                </c:pt>
                <c:pt idx="2744">
                  <c:v>33.087999999999603</c:v>
                </c:pt>
                <c:pt idx="2745">
                  <c:v>33.08999999999962</c:v>
                </c:pt>
                <c:pt idx="2746">
                  <c:v>33.091999999999615</c:v>
                </c:pt>
                <c:pt idx="2747">
                  <c:v>33.093999999999618</c:v>
                </c:pt>
                <c:pt idx="2748">
                  <c:v>33.095999999999634</c:v>
                </c:pt>
                <c:pt idx="2749">
                  <c:v>33.097999999999615</c:v>
                </c:pt>
                <c:pt idx="2750">
                  <c:v>33.099999999999618</c:v>
                </c:pt>
                <c:pt idx="2751">
                  <c:v>33.10199999999962</c:v>
                </c:pt>
                <c:pt idx="2752">
                  <c:v>33.103999999999616</c:v>
                </c:pt>
                <c:pt idx="2753">
                  <c:v>33.105999999999618</c:v>
                </c:pt>
                <c:pt idx="2754">
                  <c:v>33.10799999999962</c:v>
                </c:pt>
                <c:pt idx="2755">
                  <c:v>33.109999999999616</c:v>
                </c:pt>
                <c:pt idx="2756">
                  <c:v>33.111999999999604</c:v>
                </c:pt>
                <c:pt idx="2757">
                  <c:v>33.113999999999614</c:v>
                </c:pt>
                <c:pt idx="2758">
                  <c:v>33.115999999999616</c:v>
                </c:pt>
                <c:pt idx="2759">
                  <c:v>33.117999999999604</c:v>
                </c:pt>
                <c:pt idx="2760">
                  <c:v>33.119999999999614</c:v>
                </c:pt>
                <c:pt idx="2761">
                  <c:v>33.121999999999616</c:v>
                </c:pt>
                <c:pt idx="2762">
                  <c:v>33.123999999999612</c:v>
                </c:pt>
                <c:pt idx="2763">
                  <c:v>33.125999999999628</c:v>
                </c:pt>
                <c:pt idx="2764">
                  <c:v>33.127999999999616</c:v>
                </c:pt>
                <c:pt idx="2765">
                  <c:v>33.129999999999612</c:v>
                </c:pt>
                <c:pt idx="2766">
                  <c:v>33.131999999999614</c:v>
                </c:pt>
                <c:pt idx="2767">
                  <c:v>33.133999999999617</c:v>
                </c:pt>
                <c:pt idx="2768">
                  <c:v>33.135999999999612</c:v>
                </c:pt>
                <c:pt idx="2769">
                  <c:v>33.137999999999614</c:v>
                </c:pt>
                <c:pt idx="2770">
                  <c:v>33.139999999999617</c:v>
                </c:pt>
                <c:pt idx="2771">
                  <c:v>33.141999999999605</c:v>
                </c:pt>
                <c:pt idx="2772">
                  <c:v>33.143999999999615</c:v>
                </c:pt>
                <c:pt idx="2773">
                  <c:v>33.14599999999961</c:v>
                </c:pt>
                <c:pt idx="2774">
                  <c:v>33.147999999999605</c:v>
                </c:pt>
                <c:pt idx="2775">
                  <c:v>33.149999999999615</c:v>
                </c:pt>
                <c:pt idx="2776">
                  <c:v>33.151999999999596</c:v>
                </c:pt>
                <c:pt idx="2777">
                  <c:v>33.153999999999606</c:v>
                </c:pt>
                <c:pt idx="2778">
                  <c:v>33.155999999999608</c:v>
                </c:pt>
                <c:pt idx="2779">
                  <c:v>33.157999999999596</c:v>
                </c:pt>
                <c:pt idx="2780">
                  <c:v>33.159999999999606</c:v>
                </c:pt>
                <c:pt idx="2781">
                  <c:v>33.161999999999608</c:v>
                </c:pt>
                <c:pt idx="2782">
                  <c:v>33.163999999999611</c:v>
                </c:pt>
                <c:pt idx="2783">
                  <c:v>33.165999999999613</c:v>
                </c:pt>
                <c:pt idx="2784">
                  <c:v>33.167999999999608</c:v>
                </c:pt>
                <c:pt idx="2785">
                  <c:v>33.169999999999611</c:v>
                </c:pt>
                <c:pt idx="2786">
                  <c:v>33.171999999999606</c:v>
                </c:pt>
                <c:pt idx="2787">
                  <c:v>33.173999999999609</c:v>
                </c:pt>
                <c:pt idx="2788">
                  <c:v>33.175999999999611</c:v>
                </c:pt>
                <c:pt idx="2789">
                  <c:v>33.177999999999606</c:v>
                </c:pt>
                <c:pt idx="2790">
                  <c:v>33.179999999999609</c:v>
                </c:pt>
                <c:pt idx="2791">
                  <c:v>33.181999999999604</c:v>
                </c:pt>
                <c:pt idx="2792">
                  <c:v>33.183999999999607</c:v>
                </c:pt>
                <c:pt idx="2793">
                  <c:v>33.185999999999609</c:v>
                </c:pt>
                <c:pt idx="2794">
                  <c:v>33.187999999999604</c:v>
                </c:pt>
                <c:pt idx="2795">
                  <c:v>33.189999999999607</c:v>
                </c:pt>
                <c:pt idx="2796">
                  <c:v>33.191999999999609</c:v>
                </c:pt>
                <c:pt idx="2797">
                  <c:v>33.193999999999612</c:v>
                </c:pt>
                <c:pt idx="2798">
                  <c:v>33.195999999999621</c:v>
                </c:pt>
                <c:pt idx="2799">
                  <c:v>33.19799999999961</c:v>
                </c:pt>
                <c:pt idx="2800">
                  <c:v>33.199999999999612</c:v>
                </c:pt>
                <c:pt idx="2801">
                  <c:v>33.201999999999607</c:v>
                </c:pt>
                <c:pt idx="2802">
                  <c:v>33.20399999999961</c:v>
                </c:pt>
                <c:pt idx="2803">
                  <c:v>33.205999999999612</c:v>
                </c:pt>
                <c:pt idx="2804">
                  <c:v>33.207999999999608</c:v>
                </c:pt>
                <c:pt idx="2805">
                  <c:v>33.209999999999603</c:v>
                </c:pt>
                <c:pt idx="2806">
                  <c:v>33.211999999999605</c:v>
                </c:pt>
                <c:pt idx="2807">
                  <c:v>33.213999999999608</c:v>
                </c:pt>
                <c:pt idx="2808">
                  <c:v>33.215999999999603</c:v>
                </c:pt>
                <c:pt idx="2809">
                  <c:v>33.217999999999606</c:v>
                </c:pt>
                <c:pt idx="2810">
                  <c:v>33.219999999999601</c:v>
                </c:pt>
                <c:pt idx="2811">
                  <c:v>33.221999999999603</c:v>
                </c:pt>
                <c:pt idx="2812">
                  <c:v>33.223999999999613</c:v>
                </c:pt>
                <c:pt idx="2813">
                  <c:v>33.225999999999615</c:v>
                </c:pt>
                <c:pt idx="2814">
                  <c:v>33.227999999999611</c:v>
                </c:pt>
                <c:pt idx="2815">
                  <c:v>33.229999999999613</c:v>
                </c:pt>
                <c:pt idx="2816">
                  <c:v>33.231999999999601</c:v>
                </c:pt>
                <c:pt idx="2817">
                  <c:v>33.233999999999611</c:v>
                </c:pt>
                <c:pt idx="2818">
                  <c:v>33.235999999999613</c:v>
                </c:pt>
                <c:pt idx="2819">
                  <c:v>33.237999999999602</c:v>
                </c:pt>
                <c:pt idx="2820">
                  <c:v>33.239999999999611</c:v>
                </c:pt>
                <c:pt idx="2821">
                  <c:v>33.241999999999599</c:v>
                </c:pt>
                <c:pt idx="2822">
                  <c:v>33.243999999999602</c:v>
                </c:pt>
                <c:pt idx="2823">
                  <c:v>33.245999999999611</c:v>
                </c:pt>
                <c:pt idx="2824">
                  <c:v>33.2479999999996</c:v>
                </c:pt>
                <c:pt idx="2825">
                  <c:v>33.249999999999602</c:v>
                </c:pt>
                <c:pt idx="2826">
                  <c:v>33.251999999999597</c:v>
                </c:pt>
                <c:pt idx="2827">
                  <c:v>33.2539999999996</c:v>
                </c:pt>
                <c:pt idx="2828">
                  <c:v>33.255999999999602</c:v>
                </c:pt>
                <c:pt idx="2829">
                  <c:v>33.257999999999598</c:v>
                </c:pt>
                <c:pt idx="2830">
                  <c:v>33.2599999999996</c:v>
                </c:pt>
                <c:pt idx="2831">
                  <c:v>33.261999999999603</c:v>
                </c:pt>
                <c:pt idx="2832">
                  <c:v>33.263999999999612</c:v>
                </c:pt>
                <c:pt idx="2833">
                  <c:v>33.265999999999615</c:v>
                </c:pt>
                <c:pt idx="2834">
                  <c:v>33.267999999999603</c:v>
                </c:pt>
                <c:pt idx="2835">
                  <c:v>33.269999999999612</c:v>
                </c:pt>
                <c:pt idx="2836">
                  <c:v>33.271999999999601</c:v>
                </c:pt>
                <c:pt idx="2837">
                  <c:v>33.273999999999603</c:v>
                </c:pt>
                <c:pt idx="2838">
                  <c:v>33.275999999999613</c:v>
                </c:pt>
                <c:pt idx="2839">
                  <c:v>33.277999999999601</c:v>
                </c:pt>
                <c:pt idx="2840">
                  <c:v>33.279999999999603</c:v>
                </c:pt>
                <c:pt idx="2841">
                  <c:v>33.281999999999599</c:v>
                </c:pt>
                <c:pt idx="2842">
                  <c:v>33.283999999999601</c:v>
                </c:pt>
                <c:pt idx="2843">
                  <c:v>33.285999999999603</c:v>
                </c:pt>
                <c:pt idx="2844">
                  <c:v>33.287999999999599</c:v>
                </c:pt>
                <c:pt idx="2845">
                  <c:v>33.289999999999601</c:v>
                </c:pt>
                <c:pt idx="2846">
                  <c:v>33.291999999999611</c:v>
                </c:pt>
                <c:pt idx="2847">
                  <c:v>33.293999999999613</c:v>
                </c:pt>
                <c:pt idx="2848">
                  <c:v>33.295999999999616</c:v>
                </c:pt>
                <c:pt idx="2849">
                  <c:v>33.297999999999611</c:v>
                </c:pt>
                <c:pt idx="2850">
                  <c:v>33.299999999999613</c:v>
                </c:pt>
                <c:pt idx="2851">
                  <c:v>33.301999999999595</c:v>
                </c:pt>
                <c:pt idx="2852">
                  <c:v>33.303999999999597</c:v>
                </c:pt>
                <c:pt idx="2853">
                  <c:v>33.305999999999592</c:v>
                </c:pt>
                <c:pt idx="2854">
                  <c:v>33.307999999999595</c:v>
                </c:pt>
                <c:pt idx="2855">
                  <c:v>33.309999999999597</c:v>
                </c:pt>
                <c:pt idx="2856">
                  <c:v>33.311999999999578</c:v>
                </c:pt>
                <c:pt idx="2857">
                  <c:v>33.313999999999595</c:v>
                </c:pt>
                <c:pt idx="2858">
                  <c:v>33.31599999999959</c:v>
                </c:pt>
                <c:pt idx="2859">
                  <c:v>33.317999999999579</c:v>
                </c:pt>
                <c:pt idx="2860">
                  <c:v>33.319999999999595</c:v>
                </c:pt>
                <c:pt idx="2861">
                  <c:v>33.321999999999591</c:v>
                </c:pt>
                <c:pt idx="2862">
                  <c:v>33.323999999999593</c:v>
                </c:pt>
                <c:pt idx="2863">
                  <c:v>33.325999999999603</c:v>
                </c:pt>
                <c:pt idx="2864">
                  <c:v>33.327999999999591</c:v>
                </c:pt>
                <c:pt idx="2865">
                  <c:v>33.329999999999593</c:v>
                </c:pt>
                <c:pt idx="2866">
                  <c:v>33.331999999999596</c:v>
                </c:pt>
                <c:pt idx="2867">
                  <c:v>33.333999999999591</c:v>
                </c:pt>
                <c:pt idx="2868">
                  <c:v>33.335999999999601</c:v>
                </c:pt>
                <c:pt idx="2869">
                  <c:v>33.337999999999575</c:v>
                </c:pt>
                <c:pt idx="2870">
                  <c:v>33.339999999999591</c:v>
                </c:pt>
                <c:pt idx="2871">
                  <c:v>33.341999999999594</c:v>
                </c:pt>
                <c:pt idx="2872">
                  <c:v>33.343999999999575</c:v>
                </c:pt>
                <c:pt idx="2873">
                  <c:v>33.345999999999592</c:v>
                </c:pt>
                <c:pt idx="2874">
                  <c:v>33.347999999999573</c:v>
                </c:pt>
                <c:pt idx="2875">
                  <c:v>33.349999999999575</c:v>
                </c:pt>
                <c:pt idx="2876">
                  <c:v>33.351999999999578</c:v>
                </c:pt>
                <c:pt idx="2877">
                  <c:v>33.353999999999573</c:v>
                </c:pt>
                <c:pt idx="2878">
                  <c:v>33.35599999999959</c:v>
                </c:pt>
                <c:pt idx="2879">
                  <c:v>33.357999999999578</c:v>
                </c:pt>
                <c:pt idx="2880">
                  <c:v>33.359999999999573</c:v>
                </c:pt>
                <c:pt idx="2881">
                  <c:v>33.36199999999959</c:v>
                </c:pt>
                <c:pt idx="2882">
                  <c:v>33.363999999999592</c:v>
                </c:pt>
                <c:pt idx="2883">
                  <c:v>33.365999999999588</c:v>
                </c:pt>
                <c:pt idx="2884">
                  <c:v>33.36799999999959</c:v>
                </c:pt>
                <c:pt idx="2885">
                  <c:v>33.369999999999585</c:v>
                </c:pt>
                <c:pt idx="2886">
                  <c:v>33.371999999999574</c:v>
                </c:pt>
                <c:pt idx="2887">
                  <c:v>33.37399999999959</c:v>
                </c:pt>
                <c:pt idx="2888">
                  <c:v>33.375999999999586</c:v>
                </c:pt>
                <c:pt idx="2889">
                  <c:v>33.377999999999574</c:v>
                </c:pt>
                <c:pt idx="2890">
                  <c:v>33.379999999999576</c:v>
                </c:pt>
                <c:pt idx="2891">
                  <c:v>33.381999999999572</c:v>
                </c:pt>
                <c:pt idx="2892">
                  <c:v>33.383999999999574</c:v>
                </c:pt>
                <c:pt idx="2893">
                  <c:v>33.385999999999584</c:v>
                </c:pt>
                <c:pt idx="2894">
                  <c:v>33.387999999999572</c:v>
                </c:pt>
                <c:pt idx="2895">
                  <c:v>33.389999999999574</c:v>
                </c:pt>
                <c:pt idx="2896">
                  <c:v>33.391999999999584</c:v>
                </c:pt>
                <c:pt idx="2897">
                  <c:v>33.393999999999586</c:v>
                </c:pt>
                <c:pt idx="2898">
                  <c:v>33.395999999999589</c:v>
                </c:pt>
                <c:pt idx="2899">
                  <c:v>33.397999999999584</c:v>
                </c:pt>
                <c:pt idx="2900">
                  <c:v>33.399999999999586</c:v>
                </c:pt>
                <c:pt idx="2901">
                  <c:v>33.401999999999575</c:v>
                </c:pt>
                <c:pt idx="2902">
                  <c:v>33.403999999999584</c:v>
                </c:pt>
                <c:pt idx="2903">
                  <c:v>33.405999999999587</c:v>
                </c:pt>
                <c:pt idx="2904">
                  <c:v>33.407999999999575</c:v>
                </c:pt>
                <c:pt idx="2905">
                  <c:v>33.409999999999584</c:v>
                </c:pt>
                <c:pt idx="2906">
                  <c:v>33.411999999999566</c:v>
                </c:pt>
                <c:pt idx="2907">
                  <c:v>33.413999999999575</c:v>
                </c:pt>
                <c:pt idx="2908">
                  <c:v>33.415999999999585</c:v>
                </c:pt>
                <c:pt idx="2909">
                  <c:v>33.417999999999566</c:v>
                </c:pt>
                <c:pt idx="2910">
                  <c:v>33.419999999999575</c:v>
                </c:pt>
                <c:pt idx="2911">
                  <c:v>33.421999999999585</c:v>
                </c:pt>
                <c:pt idx="2912">
                  <c:v>33.42399999999958</c:v>
                </c:pt>
                <c:pt idx="2913">
                  <c:v>33.425999999999583</c:v>
                </c:pt>
                <c:pt idx="2914">
                  <c:v>33.427999999999585</c:v>
                </c:pt>
                <c:pt idx="2915">
                  <c:v>33.42999999999958</c:v>
                </c:pt>
                <c:pt idx="2916">
                  <c:v>33.431999999999576</c:v>
                </c:pt>
                <c:pt idx="2917">
                  <c:v>33.433999999999578</c:v>
                </c:pt>
                <c:pt idx="2918">
                  <c:v>33.435999999999581</c:v>
                </c:pt>
                <c:pt idx="2919">
                  <c:v>33.437999999999576</c:v>
                </c:pt>
                <c:pt idx="2920">
                  <c:v>33.439999999999579</c:v>
                </c:pt>
                <c:pt idx="2921">
                  <c:v>33.441999999999574</c:v>
                </c:pt>
                <c:pt idx="2922">
                  <c:v>33.443999999999576</c:v>
                </c:pt>
                <c:pt idx="2923">
                  <c:v>33.445999999999579</c:v>
                </c:pt>
                <c:pt idx="2924">
                  <c:v>33.447999999999574</c:v>
                </c:pt>
                <c:pt idx="2925">
                  <c:v>33.449999999999577</c:v>
                </c:pt>
                <c:pt idx="2926">
                  <c:v>33.451999999999565</c:v>
                </c:pt>
                <c:pt idx="2927">
                  <c:v>33.453999999999574</c:v>
                </c:pt>
                <c:pt idx="2928">
                  <c:v>33.455999999999577</c:v>
                </c:pt>
                <c:pt idx="2929">
                  <c:v>33.457999999999565</c:v>
                </c:pt>
                <c:pt idx="2930">
                  <c:v>33.459999999999575</c:v>
                </c:pt>
                <c:pt idx="2931">
                  <c:v>33.461999999999577</c:v>
                </c:pt>
                <c:pt idx="2932">
                  <c:v>33.463999999999579</c:v>
                </c:pt>
                <c:pt idx="2933">
                  <c:v>33.465999999999582</c:v>
                </c:pt>
                <c:pt idx="2934">
                  <c:v>33.467999999999577</c:v>
                </c:pt>
                <c:pt idx="2935">
                  <c:v>33.46999999999958</c:v>
                </c:pt>
                <c:pt idx="2936">
                  <c:v>33.471999999999575</c:v>
                </c:pt>
                <c:pt idx="2937">
                  <c:v>33.473999999999577</c:v>
                </c:pt>
                <c:pt idx="2938">
                  <c:v>33.475999999999573</c:v>
                </c:pt>
                <c:pt idx="2939">
                  <c:v>33.477999999999575</c:v>
                </c:pt>
                <c:pt idx="2940">
                  <c:v>33.479999999999578</c:v>
                </c:pt>
                <c:pt idx="2941">
                  <c:v>33.481999999999559</c:v>
                </c:pt>
                <c:pt idx="2942">
                  <c:v>33.483999999999575</c:v>
                </c:pt>
                <c:pt idx="2943">
                  <c:v>33.485999999999578</c:v>
                </c:pt>
                <c:pt idx="2944">
                  <c:v>33.487999999999559</c:v>
                </c:pt>
                <c:pt idx="2945">
                  <c:v>33.489999999999576</c:v>
                </c:pt>
                <c:pt idx="2946">
                  <c:v>33.491999999999578</c:v>
                </c:pt>
                <c:pt idx="2947">
                  <c:v>33.493999999999573</c:v>
                </c:pt>
                <c:pt idx="2948">
                  <c:v>33.495999999999583</c:v>
                </c:pt>
                <c:pt idx="2949">
                  <c:v>33.497999999999571</c:v>
                </c:pt>
                <c:pt idx="2950">
                  <c:v>33.499999999999581</c:v>
                </c:pt>
                <c:pt idx="2951">
                  <c:v>33.501999999999576</c:v>
                </c:pt>
                <c:pt idx="2952">
                  <c:v>33.503999999999571</c:v>
                </c:pt>
                <c:pt idx="2953">
                  <c:v>33.505999999999581</c:v>
                </c:pt>
                <c:pt idx="2954">
                  <c:v>33.507999999999555</c:v>
                </c:pt>
                <c:pt idx="2955">
                  <c:v>33.509999999999572</c:v>
                </c:pt>
                <c:pt idx="2956">
                  <c:v>33.511999999999574</c:v>
                </c:pt>
                <c:pt idx="2957">
                  <c:v>33.513999999999555</c:v>
                </c:pt>
                <c:pt idx="2958">
                  <c:v>33.515999999999572</c:v>
                </c:pt>
                <c:pt idx="2959">
                  <c:v>33.517999999999574</c:v>
                </c:pt>
                <c:pt idx="2960">
                  <c:v>33.51999999999957</c:v>
                </c:pt>
                <c:pt idx="2961">
                  <c:v>33.521999999999572</c:v>
                </c:pt>
                <c:pt idx="2962">
                  <c:v>33.523999999999582</c:v>
                </c:pt>
                <c:pt idx="2963">
                  <c:v>33.525999999999584</c:v>
                </c:pt>
                <c:pt idx="2964">
                  <c:v>33.527999999999572</c:v>
                </c:pt>
                <c:pt idx="2965">
                  <c:v>33.529999999999568</c:v>
                </c:pt>
                <c:pt idx="2966">
                  <c:v>33.53199999999957</c:v>
                </c:pt>
                <c:pt idx="2967">
                  <c:v>33.533999999999573</c:v>
                </c:pt>
                <c:pt idx="2968">
                  <c:v>33.535999999999568</c:v>
                </c:pt>
                <c:pt idx="2969">
                  <c:v>33.53799999999957</c:v>
                </c:pt>
                <c:pt idx="2970">
                  <c:v>33.539999999999566</c:v>
                </c:pt>
                <c:pt idx="2971">
                  <c:v>33.541999999999554</c:v>
                </c:pt>
                <c:pt idx="2972">
                  <c:v>33.543999999999571</c:v>
                </c:pt>
                <c:pt idx="2973">
                  <c:v>33.545999999999566</c:v>
                </c:pt>
                <c:pt idx="2974">
                  <c:v>33.547999999999554</c:v>
                </c:pt>
                <c:pt idx="2975">
                  <c:v>33.549999999999571</c:v>
                </c:pt>
                <c:pt idx="2976">
                  <c:v>33.551999999999552</c:v>
                </c:pt>
                <c:pt idx="2977">
                  <c:v>33.553999999999554</c:v>
                </c:pt>
                <c:pt idx="2978">
                  <c:v>33.555999999999571</c:v>
                </c:pt>
                <c:pt idx="2979">
                  <c:v>33.557999999999552</c:v>
                </c:pt>
                <c:pt idx="2980">
                  <c:v>33.559999999999555</c:v>
                </c:pt>
                <c:pt idx="2981">
                  <c:v>33.561999999999564</c:v>
                </c:pt>
                <c:pt idx="2982">
                  <c:v>33.563999999999567</c:v>
                </c:pt>
                <c:pt idx="2983">
                  <c:v>33.565999999999569</c:v>
                </c:pt>
                <c:pt idx="2984">
                  <c:v>33.567999999999564</c:v>
                </c:pt>
                <c:pt idx="2985">
                  <c:v>33.569999999999567</c:v>
                </c:pt>
                <c:pt idx="2986">
                  <c:v>33.571999999999555</c:v>
                </c:pt>
                <c:pt idx="2987">
                  <c:v>33.573999999999565</c:v>
                </c:pt>
                <c:pt idx="2988">
                  <c:v>33.575999999999567</c:v>
                </c:pt>
                <c:pt idx="2989">
                  <c:v>33.577999999999555</c:v>
                </c:pt>
                <c:pt idx="2990">
                  <c:v>33.579999999999565</c:v>
                </c:pt>
                <c:pt idx="2991">
                  <c:v>33.581999999999553</c:v>
                </c:pt>
                <c:pt idx="2992">
                  <c:v>33.583999999999556</c:v>
                </c:pt>
                <c:pt idx="2993">
                  <c:v>33.585999999999565</c:v>
                </c:pt>
                <c:pt idx="2994">
                  <c:v>33.587999999999553</c:v>
                </c:pt>
                <c:pt idx="2995">
                  <c:v>33.589999999999556</c:v>
                </c:pt>
                <c:pt idx="2996">
                  <c:v>33.591999999999565</c:v>
                </c:pt>
                <c:pt idx="2997">
                  <c:v>33.593999999999561</c:v>
                </c:pt>
                <c:pt idx="2998">
                  <c:v>33.595999999999563</c:v>
                </c:pt>
                <c:pt idx="2999">
                  <c:v>33.597999999999566</c:v>
                </c:pt>
                <c:pt idx="3000">
                  <c:v>33.599999999999561</c:v>
                </c:pt>
                <c:pt idx="3001">
                  <c:v>33.601999999999556</c:v>
                </c:pt>
                <c:pt idx="3002">
                  <c:v>33.603999999999559</c:v>
                </c:pt>
                <c:pt idx="3003">
                  <c:v>33.605999999999561</c:v>
                </c:pt>
                <c:pt idx="3004">
                  <c:v>33.607999999999564</c:v>
                </c:pt>
                <c:pt idx="3005">
                  <c:v>33.609999999999559</c:v>
                </c:pt>
                <c:pt idx="3006">
                  <c:v>33.611999999999554</c:v>
                </c:pt>
                <c:pt idx="3007">
                  <c:v>33.613999999999564</c:v>
                </c:pt>
                <c:pt idx="3008">
                  <c:v>33.615999999999559</c:v>
                </c:pt>
                <c:pt idx="3009">
                  <c:v>33.617999999999554</c:v>
                </c:pt>
                <c:pt idx="3010">
                  <c:v>33.619999999999564</c:v>
                </c:pt>
                <c:pt idx="3011">
                  <c:v>33.621999999999559</c:v>
                </c:pt>
                <c:pt idx="3012">
                  <c:v>33.623999999999562</c:v>
                </c:pt>
                <c:pt idx="3013">
                  <c:v>33.625999999999571</c:v>
                </c:pt>
                <c:pt idx="3014">
                  <c:v>33.62799999999956</c:v>
                </c:pt>
                <c:pt idx="3015">
                  <c:v>33.629999999999562</c:v>
                </c:pt>
                <c:pt idx="3016">
                  <c:v>33.631999999999557</c:v>
                </c:pt>
                <c:pt idx="3017">
                  <c:v>33.63399999999956</c:v>
                </c:pt>
                <c:pt idx="3018">
                  <c:v>33.635999999999562</c:v>
                </c:pt>
                <c:pt idx="3019">
                  <c:v>33.637999999999558</c:v>
                </c:pt>
                <c:pt idx="3020">
                  <c:v>33.63999999999956</c:v>
                </c:pt>
                <c:pt idx="3021">
                  <c:v>33.641999999999555</c:v>
                </c:pt>
                <c:pt idx="3022">
                  <c:v>33.643999999999558</c:v>
                </c:pt>
                <c:pt idx="3023">
                  <c:v>33.64599999999956</c:v>
                </c:pt>
                <c:pt idx="3024">
                  <c:v>33.647999999999556</c:v>
                </c:pt>
                <c:pt idx="3025">
                  <c:v>33.649999999999558</c:v>
                </c:pt>
                <c:pt idx="3026">
                  <c:v>33.651999999999546</c:v>
                </c:pt>
                <c:pt idx="3027">
                  <c:v>33.653999999999556</c:v>
                </c:pt>
                <c:pt idx="3028">
                  <c:v>33.655999999999558</c:v>
                </c:pt>
                <c:pt idx="3029">
                  <c:v>33.657999999999554</c:v>
                </c:pt>
                <c:pt idx="3030">
                  <c:v>33.659999999999556</c:v>
                </c:pt>
                <c:pt idx="3031">
                  <c:v>33.661999999999558</c:v>
                </c:pt>
                <c:pt idx="3032">
                  <c:v>33.663999999999561</c:v>
                </c:pt>
                <c:pt idx="3033">
                  <c:v>33.665999999999563</c:v>
                </c:pt>
                <c:pt idx="3034">
                  <c:v>33.667999999999552</c:v>
                </c:pt>
                <c:pt idx="3035">
                  <c:v>33.669999999999561</c:v>
                </c:pt>
                <c:pt idx="3036">
                  <c:v>33.671999999999557</c:v>
                </c:pt>
                <c:pt idx="3037">
                  <c:v>33.673999999999552</c:v>
                </c:pt>
                <c:pt idx="3038">
                  <c:v>33.675999999999561</c:v>
                </c:pt>
                <c:pt idx="3039">
                  <c:v>33.677999999999557</c:v>
                </c:pt>
                <c:pt idx="3040">
                  <c:v>33.679999999999552</c:v>
                </c:pt>
                <c:pt idx="3041">
                  <c:v>33.681999999999555</c:v>
                </c:pt>
                <c:pt idx="3042">
                  <c:v>33.683999999999557</c:v>
                </c:pt>
                <c:pt idx="3043">
                  <c:v>33.685999999999552</c:v>
                </c:pt>
                <c:pt idx="3044">
                  <c:v>33.687999999999555</c:v>
                </c:pt>
                <c:pt idx="3045">
                  <c:v>33.68999999999955</c:v>
                </c:pt>
                <c:pt idx="3046">
                  <c:v>33.691999999999553</c:v>
                </c:pt>
                <c:pt idx="3047">
                  <c:v>33.693999999999562</c:v>
                </c:pt>
                <c:pt idx="3048">
                  <c:v>33.695999999999565</c:v>
                </c:pt>
                <c:pt idx="3049">
                  <c:v>33.697999999999553</c:v>
                </c:pt>
                <c:pt idx="3050">
                  <c:v>33.699999999999562</c:v>
                </c:pt>
                <c:pt idx="3051">
                  <c:v>33.701999999999551</c:v>
                </c:pt>
                <c:pt idx="3052">
                  <c:v>33.703999999999553</c:v>
                </c:pt>
                <c:pt idx="3053">
                  <c:v>33.705999999999563</c:v>
                </c:pt>
                <c:pt idx="3054">
                  <c:v>33.707999999999551</c:v>
                </c:pt>
                <c:pt idx="3055">
                  <c:v>33.709999999999553</c:v>
                </c:pt>
                <c:pt idx="3056">
                  <c:v>33.711999999999549</c:v>
                </c:pt>
                <c:pt idx="3057">
                  <c:v>33.713999999999551</c:v>
                </c:pt>
                <c:pt idx="3058">
                  <c:v>33.715999999999553</c:v>
                </c:pt>
                <c:pt idx="3059">
                  <c:v>33.717999999999549</c:v>
                </c:pt>
                <c:pt idx="3060">
                  <c:v>33.719999999999551</c:v>
                </c:pt>
                <c:pt idx="3061">
                  <c:v>33.721999999999561</c:v>
                </c:pt>
                <c:pt idx="3062">
                  <c:v>33.723999999999563</c:v>
                </c:pt>
                <c:pt idx="3063">
                  <c:v>33.725999999999566</c:v>
                </c:pt>
                <c:pt idx="3064">
                  <c:v>33.727999999999561</c:v>
                </c:pt>
                <c:pt idx="3065">
                  <c:v>33.729999999999563</c:v>
                </c:pt>
                <c:pt idx="3066">
                  <c:v>33.731999999999552</c:v>
                </c:pt>
                <c:pt idx="3067">
                  <c:v>33.733999999999561</c:v>
                </c:pt>
                <c:pt idx="3068">
                  <c:v>33.735999999999564</c:v>
                </c:pt>
                <c:pt idx="3069">
                  <c:v>33.737999999999552</c:v>
                </c:pt>
                <c:pt idx="3070">
                  <c:v>33.739999999999561</c:v>
                </c:pt>
                <c:pt idx="3071">
                  <c:v>33.74199999999955</c:v>
                </c:pt>
                <c:pt idx="3072">
                  <c:v>33.743999999999552</c:v>
                </c:pt>
                <c:pt idx="3073">
                  <c:v>33.745999999999562</c:v>
                </c:pt>
                <c:pt idx="3074">
                  <c:v>33.74799999999955</c:v>
                </c:pt>
                <c:pt idx="3075">
                  <c:v>33.749999999999552</c:v>
                </c:pt>
                <c:pt idx="3076">
                  <c:v>33.751999999999548</c:v>
                </c:pt>
                <c:pt idx="3077">
                  <c:v>33.753999999999543</c:v>
                </c:pt>
                <c:pt idx="3078">
                  <c:v>33.755999999999553</c:v>
                </c:pt>
                <c:pt idx="3079">
                  <c:v>33.757999999999548</c:v>
                </c:pt>
                <c:pt idx="3080">
                  <c:v>33.759999999999543</c:v>
                </c:pt>
                <c:pt idx="3081">
                  <c:v>33.761999999999553</c:v>
                </c:pt>
                <c:pt idx="3082">
                  <c:v>33.763999999999555</c:v>
                </c:pt>
                <c:pt idx="3083">
                  <c:v>33.765999999999558</c:v>
                </c:pt>
                <c:pt idx="3084">
                  <c:v>33.767999999999553</c:v>
                </c:pt>
                <c:pt idx="3085">
                  <c:v>33.769999999999555</c:v>
                </c:pt>
                <c:pt idx="3086">
                  <c:v>33.771999999999551</c:v>
                </c:pt>
                <c:pt idx="3087">
                  <c:v>33.773999999999553</c:v>
                </c:pt>
                <c:pt idx="3088">
                  <c:v>33.775999999999556</c:v>
                </c:pt>
                <c:pt idx="3089">
                  <c:v>33.777999999999551</c:v>
                </c:pt>
                <c:pt idx="3090">
                  <c:v>33.779999999999553</c:v>
                </c:pt>
                <c:pt idx="3091">
                  <c:v>33.781999999999542</c:v>
                </c:pt>
                <c:pt idx="3092">
                  <c:v>33.783999999999551</c:v>
                </c:pt>
                <c:pt idx="3093">
                  <c:v>33.785999999999554</c:v>
                </c:pt>
                <c:pt idx="3094">
                  <c:v>33.787999999999542</c:v>
                </c:pt>
                <c:pt idx="3095">
                  <c:v>33.789999999999552</c:v>
                </c:pt>
                <c:pt idx="3096">
                  <c:v>33.791999999999554</c:v>
                </c:pt>
                <c:pt idx="3097">
                  <c:v>33.793999999999556</c:v>
                </c:pt>
                <c:pt idx="3098">
                  <c:v>33.795999999999559</c:v>
                </c:pt>
                <c:pt idx="3099">
                  <c:v>33.797999999999554</c:v>
                </c:pt>
                <c:pt idx="3100">
                  <c:v>33.799999999999557</c:v>
                </c:pt>
                <c:pt idx="3101">
                  <c:v>33.801999999999524</c:v>
                </c:pt>
                <c:pt idx="3102">
                  <c:v>33.80399999999954</c:v>
                </c:pt>
                <c:pt idx="3103">
                  <c:v>33.805999999999543</c:v>
                </c:pt>
                <c:pt idx="3104">
                  <c:v>33.807999999999524</c:v>
                </c:pt>
                <c:pt idx="3105">
                  <c:v>33.80999999999954</c:v>
                </c:pt>
                <c:pt idx="3106">
                  <c:v>33.811999999999529</c:v>
                </c:pt>
                <c:pt idx="3107">
                  <c:v>33.813999999999524</c:v>
                </c:pt>
                <c:pt idx="3108">
                  <c:v>33.815999999999541</c:v>
                </c:pt>
                <c:pt idx="3109">
                  <c:v>33.817999999999522</c:v>
                </c:pt>
                <c:pt idx="3110">
                  <c:v>33.819999999999524</c:v>
                </c:pt>
                <c:pt idx="3111">
                  <c:v>33.821999999999541</c:v>
                </c:pt>
                <c:pt idx="3112">
                  <c:v>33.823999999999536</c:v>
                </c:pt>
                <c:pt idx="3113">
                  <c:v>33.825999999999539</c:v>
                </c:pt>
                <c:pt idx="3114">
                  <c:v>33.827999999999534</c:v>
                </c:pt>
                <c:pt idx="3115">
                  <c:v>33.829999999999536</c:v>
                </c:pt>
                <c:pt idx="3116">
                  <c:v>33.831999999999525</c:v>
                </c:pt>
                <c:pt idx="3117">
                  <c:v>33.833999999999534</c:v>
                </c:pt>
                <c:pt idx="3118">
                  <c:v>33.835999999999537</c:v>
                </c:pt>
                <c:pt idx="3119">
                  <c:v>33.837999999999525</c:v>
                </c:pt>
                <c:pt idx="3120">
                  <c:v>33.839999999999534</c:v>
                </c:pt>
                <c:pt idx="3121">
                  <c:v>33.841999999999523</c:v>
                </c:pt>
                <c:pt idx="3122">
                  <c:v>33.843999999999525</c:v>
                </c:pt>
                <c:pt idx="3123">
                  <c:v>33.845999999999535</c:v>
                </c:pt>
                <c:pt idx="3124">
                  <c:v>33.847999999999523</c:v>
                </c:pt>
                <c:pt idx="3125">
                  <c:v>33.849999999999525</c:v>
                </c:pt>
                <c:pt idx="3126">
                  <c:v>33.851999999999521</c:v>
                </c:pt>
                <c:pt idx="3127">
                  <c:v>33.853999999999523</c:v>
                </c:pt>
                <c:pt idx="3128">
                  <c:v>33.855999999999526</c:v>
                </c:pt>
                <c:pt idx="3129">
                  <c:v>33.857999999999521</c:v>
                </c:pt>
                <c:pt idx="3130">
                  <c:v>33.859999999999516</c:v>
                </c:pt>
                <c:pt idx="3131">
                  <c:v>33.861999999999526</c:v>
                </c:pt>
                <c:pt idx="3132">
                  <c:v>33.863999999999535</c:v>
                </c:pt>
                <c:pt idx="3133">
                  <c:v>33.865999999999531</c:v>
                </c:pt>
                <c:pt idx="3134">
                  <c:v>33.867999999999526</c:v>
                </c:pt>
                <c:pt idx="3135">
                  <c:v>33.869999999999536</c:v>
                </c:pt>
                <c:pt idx="3136">
                  <c:v>33.871999999999524</c:v>
                </c:pt>
                <c:pt idx="3137">
                  <c:v>33.873999999999526</c:v>
                </c:pt>
                <c:pt idx="3138">
                  <c:v>33.875999999999536</c:v>
                </c:pt>
                <c:pt idx="3139">
                  <c:v>33.877999999999524</c:v>
                </c:pt>
                <c:pt idx="3140">
                  <c:v>33.879999999999534</c:v>
                </c:pt>
                <c:pt idx="3141">
                  <c:v>33.881999999999515</c:v>
                </c:pt>
                <c:pt idx="3142">
                  <c:v>33.883999999999524</c:v>
                </c:pt>
                <c:pt idx="3143">
                  <c:v>33.885999999999534</c:v>
                </c:pt>
                <c:pt idx="3144">
                  <c:v>33.887999999999515</c:v>
                </c:pt>
                <c:pt idx="3145">
                  <c:v>33.889999999999525</c:v>
                </c:pt>
                <c:pt idx="3146">
                  <c:v>33.891999999999527</c:v>
                </c:pt>
                <c:pt idx="3147">
                  <c:v>33.893999999999529</c:v>
                </c:pt>
                <c:pt idx="3148">
                  <c:v>33.895999999999532</c:v>
                </c:pt>
                <c:pt idx="3149">
                  <c:v>33.897999999999527</c:v>
                </c:pt>
                <c:pt idx="3150">
                  <c:v>33.89999999999953</c:v>
                </c:pt>
                <c:pt idx="3151">
                  <c:v>33.901999999999525</c:v>
                </c:pt>
                <c:pt idx="3152">
                  <c:v>33.903999999999527</c:v>
                </c:pt>
                <c:pt idx="3153">
                  <c:v>33.90599999999953</c:v>
                </c:pt>
                <c:pt idx="3154">
                  <c:v>33.907999999999525</c:v>
                </c:pt>
                <c:pt idx="3155">
                  <c:v>33.909999999999528</c:v>
                </c:pt>
                <c:pt idx="3156">
                  <c:v>33.911999999999516</c:v>
                </c:pt>
                <c:pt idx="3157">
                  <c:v>33.913999999999525</c:v>
                </c:pt>
                <c:pt idx="3158">
                  <c:v>33.915999999999528</c:v>
                </c:pt>
                <c:pt idx="3159">
                  <c:v>33.917999999999516</c:v>
                </c:pt>
                <c:pt idx="3160">
                  <c:v>33.919999999999526</c:v>
                </c:pt>
                <c:pt idx="3161">
                  <c:v>33.921999999999528</c:v>
                </c:pt>
                <c:pt idx="3162">
                  <c:v>33.923999999999523</c:v>
                </c:pt>
                <c:pt idx="3163">
                  <c:v>33.925999999999533</c:v>
                </c:pt>
                <c:pt idx="3164">
                  <c:v>33.927999999999528</c:v>
                </c:pt>
                <c:pt idx="3165">
                  <c:v>33.929999999999531</c:v>
                </c:pt>
                <c:pt idx="3166">
                  <c:v>33.931999999999526</c:v>
                </c:pt>
                <c:pt idx="3167">
                  <c:v>33.933999999999529</c:v>
                </c:pt>
                <c:pt idx="3168">
                  <c:v>33.935999999999531</c:v>
                </c:pt>
                <c:pt idx="3169">
                  <c:v>33.937999999999526</c:v>
                </c:pt>
                <c:pt idx="3170">
                  <c:v>33.939999999999529</c:v>
                </c:pt>
                <c:pt idx="3171">
                  <c:v>33.941999999999524</c:v>
                </c:pt>
                <c:pt idx="3172">
                  <c:v>33.943999999999527</c:v>
                </c:pt>
                <c:pt idx="3173">
                  <c:v>33.945999999999522</c:v>
                </c:pt>
                <c:pt idx="3174">
                  <c:v>33.947999999999524</c:v>
                </c:pt>
                <c:pt idx="3175">
                  <c:v>33.949999999999527</c:v>
                </c:pt>
                <c:pt idx="3176">
                  <c:v>33.951999999999508</c:v>
                </c:pt>
                <c:pt idx="3177">
                  <c:v>33.953999999999525</c:v>
                </c:pt>
                <c:pt idx="3178">
                  <c:v>33.95599999999952</c:v>
                </c:pt>
                <c:pt idx="3179">
                  <c:v>33.957999999999508</c:v>
                </c:pt>
                <c:pt idx="3180">
                  <c:v>33.959999999999525</c:v>
                </c:pt>
                <c:pt idx="3181">
                  <c:v>33.96199999999952</c:v>
                </c:pt>
                <c:pt idx="3182">
                  <c:v>33.963999999999523</c:v>
                </c:pt>
                <c:pt idx="3183">
                  <c:v>33.965999999999532</c:v>
                </c:pt>
                <c:pt idx="3184">
                  <c:v>33.96799999999952</c:v>
                </c:pt>
                <c:pt idx="3185">
                  <c:v>33.969999999999523</c:v>
                </c:pt>
                <c:pt idx="3186">
                  <c:v>33.971999999999525</c:v>
                </c:pt>
                <c:pt idx="3187">
                  <c:v>33.973999999999521</c:v>
                </c:pt>
                <c:pt idx="3188">
                  <c:v>33.975999999999523</c:v>
                </c:pt>
                <c:pt idx="3189">
                  <c:v>33.977999999999504</c:v>
                </c:pt>
                <c:pt idx="3190">
                  <c:v>33.979999999999521</c:v>
                </c:pt>
                <c:pt idx="3191">
                  <c:v>33.981999999999509</c:v>
                </c:pt>
                <c:pt idx="3192">
                  <c:v>33.983999999999504</c:v>
                </c:pt>
                <c:pt idx="3193">
                  <c:v>33.985999999999521</c:v>
                </c:pt>
                <c:pt idx="3194">
                  <c:v>33.987999999999502</c:v>
                </c:pt>
                <c:pt idx="3195">
                  <c:v>33.989999999999505</c:v>
                </c:pt>
                <c:pt idx="3196">
                  <c:v>33.991999999999521</c:v>
                </c:pt>
                <c:pt idx="3197">
                  <c:v>33.993999999999517</c:v>
                </c:pt>
                <c:pt idx="3198">
                  <c:v>33.995999999999519</c:v>
                </c:pt>
                <c:pt idx="3199">
                  <c:v>33.997999999999521</c:v>
                </c:pt>
                <c:pt idx="3200">
                  <c:v>33.999999999999517</c:v>
                </c:pt>
              </c:numCache>
            </c:numRef>
          </c:xVal>
          <c:yVal>
            <c:numRef>
              <c:f>Simulation!$C$2:$C$3202</c:f>
              <c:numCache>
                <c:formatCode>General</c:formatCode>
                <c:ptCount val="3201"/>
                <c:pt idx="0">
                  <c:v>40.145670000000003</c:v>
                </c:pt>
                <c:pt idx="1">
                  <c:v>40.146391000000001</c:v>
                </c:pt>
                <c:pt idx="2">
                  <c:v>40.147117000000001</c:v>
                </c:pt>
                <c:pt idx="3">
                  <c:v>40.147847999999996</c:v>
                </c:pt>
                <c:pt idx="4">
                  <c:v>40.148585000000011</c:v>
                </c:pt>
                <c:pt idx="5">
                  <c:v>40.149328000000011</c:v>
                </c:pt>
                <c:pt idx="6">
                  <c:v>40.150076000000006</c:v>
                </c:pt>
                <c:pt idx="7">
                  <c:v>40.150829999999999</c:v>
                </c:pt>
                <c:pt idx="8">
                  <c:v>40.151591000000003</c:v>
                </c:pt>
                <c:pt idx="9">
                  <c:v>40.152357000000002</c:v>
                </c:pt>
                <c:pt idx="10">
                  <c:v>40.153130000000012</c:v>
                </c:pt>
                <c:pt idx="11">
                  <c:v>40.153910000000003</c:v>
                </c:pt>
                <c:pt idx="12">
                  <c:v>40.154696000000001</c:v>
                </c:pt>
                <c:pt idx="13">
                  <c:v>40.155487999999998</c:v>
                </c:pt>
                <c:pt idx="14">
                  <c:v>40.156288000000004</c:v>
                </c:pt>
                <c:pt idx="15">
                  <c:v>40.157094000000001</c:v>
                </c:pt>
                <c:pt idx="16">
                  <c:v>40.157907999999999</c:v>
                </c:pt>
                <c:pt idx="17">
                  <c:v>40.158729000000001</c:v>
                </c:pt>
                <c:pt idx="18">
                  <c:v>40.159557</c:v>
                </c:pt>
                <c:pt idx="19">
                  <c:v>40.160392000000016</c:v>
                </c:pt>
                <c:pt idx="20">
                  <c:v>40.161235000000012</c:v>
                </c:pt>
                <c:pt idx="21">
                  <c:v>40.162086000000002</c:v>
                </c:pt>
                <c:pt idx="22">
                  <c:v>40.162945000000015</c:v>
                </c:pt>
                <c:pt idx="23">
                  <c:v>40.163811000000003</c:v>
                </c:pt>
                <c:pt idx="24">
                  <c:v>40.164686000000003</c:v>
                </c:pt>
                <c:pt idx="25">
                  <c:v>40.165569000000012</c:v>
                </c:pt>
                <c:pt idx="26">
                  <c:v>40.166460000000001</c:v>
                </c:pt>
                <c:pt idx="27">
                  <c:v>40.167360000000002</c:v>
                </c:pt>
                <c:pt idx="28">
                  <c:v>40.168268000000012</c:v>
                </c:pt>
                <c:pt idx="29">
                  <c:v>40.169185000000013</c:v>
                </c:pt>
                <c:pt idx="30">
                  <c:v>40.170110000000015</c:v>
                </c:pt>
                <c:pt idx="31">
                  <c:v>40.171044999999999</c:v>
                </c:pt>
                <c:pt idx="32">
                  <c:v>40.171987999999999</c:v>
                </c:pt>
                <c:pt idx="33">
                  <c:v>40.172941000000002</c:v>
                </c:pt>
                <c:pt idx="34">
                  <c:v>40.173903000000003</c:v>
                </c:pt>
                <c:pt idx="35">
                  <c:v>40.174875</c:v>
                </c:pt>
                <c:pt idx="36">
                  <c:v>40.175856000000003</c:v>
                </c:pt>
                <c:pt idx="37">
                  <c:v>40.176846000000005</c:v>
                </c:pt>
                <c:pt idx="38">
                  <c:v>40.177846999999993</c:v>
                </c:pt>
                <c:pt idx="39">
                  <c:v>40.178857000000001</c:v>
                </c:pt>
                <c:pt idx="40">
                  <c:v>40.179878000000002</c:v>
                </c:pt>
                <c:pt idx="41">
                  <c:v>40.180908000000002</c:v>
                </c:pt>
                <c:pt idx="42">
                  <c:v>40.181949000000003</c:v>
                </c:pt>
                <c:pt idx="43">
                  <c:v>40.183</c:v>
                </c:pt>
                <c:pt idx="44">
                  <c:v>40.184060999999993</c:v>
                </c:pt>
                <c:pt idx="45">
                  <c:v>40.185133000000015</c:v>
                </c:pt>
                <c:pt idx="46">
                  <c:v>40.186216000000002</c:v>
                </c:pt>
                <c:pt idx="47">
                  <c:v>40.187309000000006</c:v>
                </c:pt>
                <c:pt idx="48">
                  <c:v>40.188413000000011</c:v>
                </c:pt>
                <c:pt idx="49">
                  <c:v>40.189528000000003</c:v>
                </c:pt>
                <c:pt idx="50">
                  <c:v>40.190655000000014</c:v>
                </c:pt>
                <c:pt idx="51">
                  <c:v>40.191792000000014</c:v>
                </c:pt>
                <c:pt idx="52">
                  <c:v>40.192941000000012</c:v>
                </c:pt>
                <c:pt idx="53">
                  <c:v>40.194102000000015</c:v>
                </c:pt>
                <c:pt idx="54">
                  <c:v>40.195273000000014</c:v>
                </c:pt>
                <c:pt idx="55">
                  <c:v>40.196457000000002</c:v>
                </c:pt>
                <c:pt idx="56">
                  <c:v>40.197652000000012</c:v>
                </c:pt>
                <c:pt idx="57">
                  <c:v>40.198859000000013</c:v>
                </c:pt>
                <c:pt idx="58">
                  <c:v>40.200077</c:v>
                </c:pt>
                <c:pt idx="59">
                  <c:v>40.201308000000012</c:v>
                </c:pt>
                <c:pt idx="60">
                  <c:v>40.202551000000014</c:v>
                </c:pt>
                <c:pt idx="61">
                  <c:v>40.203806</c:v>
                </c:pt>
                <c:pt idx="62">
                  <c:v>40.205073000000013</c:v>
                </c:pt>
                <c:pt idx="63">
                  <c:v>40.206352000000017</c:v>
                </c:pt>
                <c:pt idx="64">
                  <c:v>40.207644000000002</c:v>
                </c:pt>
                <c:pt idx="65">
                  <c:v>40.208948000000014</c:v>
                </c:pt>
                <c:pt idx="66">
                  <c:v>40.210265</c:v>
                </c:pt>
                <c:pt idx="67">
                  <c:v>40.211594000000005</c:v>
                </c:pt>
                <c:pt idx="68">
                  <c:v>40.212936000000013</c:v>
                </c:pt>
                <c:pt idx="69">
                  <c:v>40.214291000000003</c:v>
                </c:pt>
                <c:pt idx="70">
                  <c:v>40.215658000000012</c:v>
                </c:pt>
                <c:pt idx="71">
                  <c:v>40.217039</c:v>
                </c:pt>
                <c:pt idx="72">
                  <c:v>40.218432000000014</c:v>
                </c:pt>
                <c:pt idx="73">
                  <c:v>40.219839</c:v>
                </c:pt>
                <c:pt idx="74">
                  <c:v>40.221258000000013</c:v>
                </c:pt>
                <c:pt idx="75">
                  <c:v>40.222690000000014</c:v>
                </c:pt>
                <c:pt idx="76">
                  <c:v>40.224136000000016</c:v>
                </c:pt>
                <c:pt idx="77">
                  <c:v>40.225594000000015</c:v>
                </c:pt>
                <c:pt idx="78">
                  <c:v>40.227066000000001</c:v>
                </c:pt>
                <c:pt idx="79">
                  <c:v>40.228551000000017</c:v>
                </c:pt>
                <c:pt idx="80">
                  <c:v>40.230049000000001</c:v>
                </c:pt>
                <c:pt idx="81">
                  <c:v>40.231561000000006</c:v>
                </c:pt>
                <c:pt idx="82">
                  <c:v>40.233085000000003</c:v>
                </c:pt>
                <c:pt idx="83">
                  <c:v>40.234623000000006</c:v>
                </c:pt>
                <c:pt idx="84">
                  <c:v>40.236174000000013</c:v>
                </c:pt>
                <c:pt idx="85">
                  <c:v>40.237739000000012</c:v>
                </c:pt>
                <c:pt idx="86">
                  <c:v>40.239317000000014</c:v>
                </c:pt>
                <c:pt idx="87">
                  <c:v>40.240908000000012</c:v>
                </c:pt>
                <c:pt idx="88">
                  <c:v>40.242512000000019</c:v>
                </c:pt>
                <c:pt idx="89">
                  <c:v>40.244129000000001</c:v>
                </c:pt>
                <c:pt idx="90">
                  <c:v>40.245760000000011</c:v>
                </c:pt>
                <c:pt idx="91">
                  <c:v>40.247404000000003</c:v>
                </c:pt>
                <c:pt idx="92">
                  <c:v>40.249061000000005</c:v>
                </c:pt>
                <c:pt idx="93">
                  <c:v>40.250731000000002</c:v>
                </c:pt>
                <c:pt idx="94">
                  <c:v>40.252414000000002</c:v>
                </c:pt>
                <c:pt idx="95">
                  <c:v>40.254110000000011</c:v>
                </c:pt>
                <c:pt idx="96">
                  <c:v>40.255819000000002</c:v>
                </c:pt>
                <c:pt idx="97">
                  <c:v>40.257540000000006</c:v>
                </c:pt>
                <c:pt idx="98">
                  <c:v>40.259275000000002</c:v>
                </c:pt>
                <c:pt idx="99">
                  <c:v>40.261022000000011</c:v>
                </c:pt>
                <c:pt idx="100">
                  <c:v>40.262782000000016</c:v>
                </c:pt>
                <c:pt idx="101">
                  <c:v>40.264554000000011</c:v>
                </c:pt>
                <c:pt idx="102">
                  <c:v>40.266338000000019</c:v>
                </c:pt>
                <c:pt idx="103">
                  <c:v>40.268135000000029</c:v>
                </c:pt>
                <c:pt idx="104">
                  <c:v>40.269944000000002</c:v>
                </c:pt>
                <c:pt idx="105">
                  <c:v>40.271764000000005</c:v>
                </c:pt>
                <c:pt idx="106">
                  <c:v>40.273597000000002</c:v>
                </c:pt>
                <c:pt idx="107">
                  <c:v>40.275441000000001</c:v>
                </c:pt>
                <c:pt idx="108">
                  <c:v>40.277296</c:v>
                </c:pt>
                <c:pt idx="109">
                  <c:v>40.279163000000011</c:v>
                </c:pt>
                <c:pt idx="110">
                  <c:v>40.281041000000002</c:v>
                </c:pt>
                <c:pt idx="111">
                  <c:v>40.282930000000015</c:v>
                </c:pt>
                <c:pt idx="112">
                  <c:v>40.284829999999999</c:v>
                </c:pt>
                <c:pt idx="113">
                  <c:v>40.286740000000002</c:v>
                </c:pt>
                <c:pt idx="114">
                  <c:v>40.288661000000005</c:v>
                </c:pt>
                <c:pt idx="115">
                  <c:v>40.290591000000013</c:v>
                </c:pt>
                <c:pt idx="116">
                  <c:v>40.29253200000003</c:v>
                </c:pt>
                <c:pt idx="117">
                  <c:v>40.294481000000005</c:v>
                </c:pt>
                <c:pt idx="118">
                  <c:v>40.296441000000002</c:v>
                </c:pt>
                <c:pt idx="119">
                  <c:v>40.298409000000021</c:v>
                </c:pt>
                <c:pt idx="120">
                  <c:v>40.300384999999999</c:v>
                </c:pt>
                <c:pt idx="121">
                  <c:v>40.302371000000001</c:v>
                </c:pt>
                <c:pt idx="122">
                  <c:v>40.304363999999993</c:v>
                </c:pt>
                <c:pt idx="123">
                  <c:v>40.306365</c:v>
                </c:pt>
                <c:pt idx="124">
                  <c:v>40.308373000000003</c:v>
                </c:pt>
                <c:pt idx="125">
                  <c:v>40.310387999999996</c:v>
                </c:pt>
                <c:pt idx="126">
                  <c:v>40.312411000000004</c:v>
                </c:pt>
                <c:pt idx="127">
                  <c:v>40.314438999999993</c:v>
                </c:pt>
                <c:pt idx="128">
                  <c:v>40.316473000000002</c:v>
                </c:pt>
                <c:pt idx="129">
                  <c:v>40.318513000000003</c:v>
                </c:pt>
                <c:pt idx="130">
                  <c:v>40.320558000000013</c:v>
                </c:pt>
                <c:pt idx="131">
                  <c:v>40.322607000000005</c:v>
                </c:pt>
                <c:pt idx="132">
                  <c:v>40.324660999999999</c:v>
                </c:pt>
                <c:pt idx="133">
                  <c:v>40.326718000000014</c:v>
                </c:pt>
                <c:pt idx="134">
                  <c:v>40.328779000000011</c:v>
                </c:pt>
                <c:pt idx="135">
                  <c:v>40.330841999999997</c:v>
                </c:pt>
                <c:pt idx="136">
                  <c:v>40.332908000000003</c:v>
                </c:pt>
                <c:pt idx="137">
                  <c:v>40.334975</c:v>
                </c:pt>
                <c:pt idx="138">
                  <c:v>40.337043999999999</c:v>
                </c:pt>
                <c:pt idx="139">
                  <c:v>40.339113000000012</c:v>
                </c:pt>
                <c:pt idx="140">
                  <c:v>40.341183000000001</c:v>
                </c:pt>
                <c:pt idx="141">
                  <c:v>40.343252</c:v>
                </c:pt>
                <c:pt idx="142">
                  <c:v>40.345320000000001</c:v>
                </c:pt>
                <c:pt idx="143">
                  <c:v>40.347385999999993</c:v>
                </c:pt>
                <c:pt idx="144">
                  <c:v>40.349449999999997</c:v>
                </c:pt>
                <c:pt idx="145">
                  <c:v>40.351511000000002</c:v>
                </c:pt>
                <c:pt idx="146">
                  <c:v>40.353568999999993</c:v>
                </c:pt>
                <c:pt idx="147">
                  <c:v>40.355623000000001</c:v>
                </c:pt>
                <c:pt idx="148">
                  <c:v>40.357670999999982</c:v>
                </c:pt>
                <c:pt idx="149">
                  <c:v>40.359715000000001</c:v>
                </c:pt>
                <c:pt idx="150">
                  <c:v>40.361752000000003</c:v>
                </c:pt>
                <c:pt idx="151">
                  <c:v>40.363782</c:v>
                </c:pt>
                <c:pt idx="152">
                  <c:v>40.365804000000004</c:v>
                </c:pt>
                <c:pt idx="153">
                  <c:v>40.367818</c:v>
                </c:pt>
                <c:pt idx="154">
                  <c:v>40.369823000000004</c:v>
                </c:pt>
                <c:pt idx="155">
                  <c:v>40.371819000000002</c:v>
                </c:pt>
                <c:pt idx="156">
                  <c:v>40.373803000000002</c:v>
                </c:pt>
                <c:pt idx="157">
                  <c:v>40.375776000000002</c:v>
                </c:pt>
                <c:pt idx="158">
                  <c:v>40.377737000000003</c:v>
                </c:pt>
                <c:pt idx="159">
                  <c:v>40.379684999999995</c:v>
                </c:pt>
                <c:pt idx="160">
                  <c:v>40.381619999999998</c:v>
                </c:pt>
                <c:pt idx="161">
                  <c:v>40.383539000000006</c:v>
                </c:pt>
                <c:pt idx="162">
                  <c:v>40.385443999999993</c:v>
                </c:pt>
                <c:pt idx="163">
                  <c:v>40.387332000000001</c:v>
                </c:pt>
                <c:pt idx="164">
                  <c:v>40.389203000000002</c:v>
                </c:pt>
                <c:pt idx="165">
                  <c:v>40.391056000000006</c:v>
                </c:pt>
                <c:pt idx="166">
                  <c:v>40.392891000000006</c:v>
                </c:pt>
                <c:pt idx="167">
                  <c:v>40.394706000000006</c:v>
                </c:pt>
                <c:pt idx="168">
                  <c:v>40.396500000000003</c:v>
                </c:pt>
                <c:pt idx="169">
                  <c:v>40.398274000000001</c:v>
                </c:pt>
                <c:pt idx="170">
                  <c:v>40.400024999999999</c:v>
                </c:pt>
                <c:pt idx="171">
                  <c:v>40.401753000000006</c:v>
                </c:pt>
                <c:pt idx="172">
                  <c:v>40.403458000000001</c:v>
                </c:pt>
                <c:pt idx="173">
                  <c:v>40.405138000000015</c:v>
                </c:pt>
                <c:pt idx="174">
                  <c:v>40.406792000000003</c:v>
                </c:pt>
                <c:pt idx="175">
                  <c:v>40.40842</c:v>
                </c:pt>
                <c:pt idx="176">
                  <c:v>40.410020999999993</c:v>
                </c:pt>
                <c:pt idx="177">
                  <c:v>40.411594000000001</c:v>
                </c:pt>
                <c:pt idx="178">
                  <c:v>40.413138000000011</c:v>
                </c:pt>
                <c:pt idx="179">
                  <c:v>40.414653000000001</c:v>
                </c:pt>
                <c:pt idx="180">
                  <c:v>40.416138000000011</c:v>
                </c:pt>
                <c:pt idx="181">
                  <c:v>40.417591000000002</c:v>
                </c:pt>
                <c:pt idx="182">
                  <c:v>40.419013</c:v>
                </c:pt>
                <c:pt idx="183">
                  <c:v>40.420402000000003</c:v>
                </c:pt>
                <c:pt idx="184">
                  <c:v>40.421757000000007</c:v>
                </c:pt>
                <c:pt idx="185">
                  <c:v>40.423079000000001</c:v>
                </c:pt>
                <c:pt idx="186">
                  <c:v>40.424367000000004</c:v>
                </c:pt>
                <c:pt idx="187">
                  <c:v>40.425619000000012</c:v>
                </c:pt>
                <c:pt idx="188">
                  <c:v>40.426835000000011</c:v>
                </c:pt>
                <c:pt idx="189">
                  <c:v>40.428015000000016</c:v>
                </c:pt>
                <c:pt idx="190">
                  <c:v>40.429159000000013</c:v>
                </c:pt>
                <c:pt idx="191">
                  <c:v>40.430264000000001</c:v>
                </c:pt>
                <c:pt idx="192">
                  <c:v>40.431333000000002</c:v>
                </c:pt>
                <c:pt idx="193">
                  <c:v>40.432363000000002</c:v>
                </c:pt>
                <c:pt idx="194">
                  <c:v>40.433354000000001</c:v>
                </c:pt>
                <c:pt idx="195">
                  <c:v>40.434307000000004</c:v>
                </c:pt>
                <c:pt idx="196">
                  <c:v>40.435221000000006</c:v>
                </c:pt>
                <c:pt idx="197">
                  <c:v>40.436096000000006</c:v>
                </c:pt>
                <c:pt idx="198">
                  <c:v>40.436932000000013</c:v>
                </c:pt>
                <c:pt idx="199">
                  <c:v>40.437728</c:v>
                </c:pt>
                <c:pt idx="200">
                  <c:v>40.438486000000005</c:v>
                </c:pt>
                <c:pt idx="201">
                  <c:v>40.439204000000004</c:v>
                </c:pt>
                <c:pt idx="202">
                  <c:v>40.439883000000002</c:v>
                </c:pt>
                <c:pt idx="203">
                  <c:v>40.440524000000003</c:v>
                </c:pt>
                <c:pt idx="204">
                  <c:v>40.441127000000002</c:v>
                </c:pt>
                <c:pt idx="205">
                  <c:v>40.441691999999996</c:v>
                </c:pt>
                <c:pt idx="206">
                  <c:v>40.442220000000006</c:v>
                </c:pt>
                <c:pt idx="207">
                  <c:v>40.442711000000003</c:v>
                </c:pt>
                <c:pt idx="208">
                  <c:v>40.443167000000003</c:v>
                </c:pt>
                <c:pt idx="209">
                  <c:v>40.443587999999998</c:v>
                </c:pt>
                <c:pt idx="210">
                  <c:v>40.443975000000002</c:v>
                </c:pt>
                <c:pt idx="211">
                  <c:v>40.444330000000001</c:v>
                </c:pt>
                <c:pt idx="212">
                  <c:v>40.444653999999993</c:v>
                </c:pt>
                <c:pt idx="213">
                  <c:v>40.444947999999997</c:v>
                </c:pt>
                <c:pt idx="214">
                  <c:v>40.445214</c:v>
                </c:pt>
                <c:pt idx="215">
                  <c:v>40.445453000000001</c:v>
                </c:pt>
                <c:pt idx="216">
                  <c:v>40.445667999999998</c:v>
                </c:pt>
                <c:pt idx="217">
                  <c:v>40.445860000000003</c:v>
                </c:pt>
                <c:pt idx="218">
                  <c:v>40.446032000000002</c:v>
                </c:pt>
                <c:pt idx="219">
                  <c:v>40.446187000000002</c:v>
                </c:pt>
                <c:pt idx="220">
                  <c:v>40.446326000000006</c:v>
                </c:pt>
                <c:pt idx="221">
                  <c:v>40.446453000000005</c:v>
                </c:pt>
                <c:pt idx="222">
                  <c:v>40.446570000000001</c:v>
                </c:pt>
                <c:pt idx="223">
                  <c:v>40.446680999999998</c:v>
                </c:pt>
                <c:pt idx="224">
                  <c:v>40.44679</c:v>
                </c:pt>
                <c:pt idx="225">
                  <c:v>40.446899999999999</c:v>
                </c:pt>
                <c:pt idx="226">
                  <c:v>40.447015</c:v>
                </c:pt>
                <c:pt idx="227">
                  <c:v>40.447140000000005</c:v>
                </c:pt>
                <c:pt idx="228">
                  <c:v>40.447277999999997</c:v>
                </c:pt>
                <c:pt idx="229">
                  <c:v>40.447434000000001</c:v>
                </c:pt>
                <c:pt idx="230">
                  <c:v>40.447614000000002</c:v>
                </c:pt>
                <c:pt idx="231">
                  <c:v>40.447822999999993</c:v>
                </c:pt>
                <c:pt idx="232">
                  <c:v>40.448066000000004</c:v>
                </c:pt>
                <c:pt idx="233">
                  <c:v>40.448349</c:v>
                </c:pt>
                <c:pt idx="234">
                  <c:v>40.448679000000006</c:v>
                </c:pt>
                <c:pt idx="235">
                  <c:v>40.449061999999998</c:v>
                </c:pt>
                <c:pt idx="236">
                  <c:v>40.449504000000005</c:v>
                </c:pt>
                <c:pt idx="237">
                  <c:v>40.450015</c:v>
                </c:pt>
                <c:pt idx="238">
                  <c:v>40.450600000000001</c:v>
                </c:pt>
                <c:pt idx="239">
                  <c:v>40.451267999999985</c:v>
                </c:pt>
                <c:pt idx="240">
                  <c:v>40.452027000000001</c:v>
                </c:pt>
                <c:pt idx="241">
                  <c:v>40.452886999999997</c:v>
                </c:pt>
                <c:pt idx="242">
                  <c:v>40.453856999999999</c:v>
                </c:pt>
                <c:pt idx="243">
                  <c:v>40.454944999999995</c:v>
                </c:pt>
                <c:pt idx="244">
                  <c:v>40.456163000000004</c:v>
                </c:pt>
                <c:pt idx="245">
                  <c:v>40.457521999999997</c:v>
                </c:pt>
                <c:pt idx="246">
                  <c:v>40.459031000000003</c:v>
                </c:pt>
                <c:pt idx="247">
                  <c:v>40.460703000000002</c:v>
                </c:pt>
                <c:pt idx="248">
                  <c:v>40.462550000000014</c:v>
                </c:pt>
                <c:pt idx="249">
                  <c:v>40.464585</c:v>
                </c:pt>
                <c:pt idx="250">
                  <c:v>40.466820000000006</c:v>
                </c:pt>
                <c:pt idx="251">
                  <c:v>40.469270000000002</c:v>
                </c:pt>
                <c:pt idx="252">
                  <c:v>40.471949000000002</c:v>
                </c:pt>
                <c:pt idx="253">
                  <c:v>40.474871999999998</c:v>
                </c:pt>
                <c:pt idx="254">
                  <c:v>40.478054</c:v>
                </c:pt>
                <c:pt idx="255">
                  <c:v>40.481511000000005</c:v>
                </c:pt>
                <c:pt idx="256">
                  <c:v>40.485261999999999</c:v>
                </c:pt>
                <c:pt idx="257">
                  <c:v>40.489321000000004</c:v>
                </c:pt>
                <c:pt idx="258">
                  <c:v>40.493710000000014</c:v>
                </c:pt>
                <c:pt idx="259">
                  <c:v>40.498445000000011</c:v>
                </c:pt>
                <c:pt idx="260">
                  <c:v>40.503546</c:v>
                </c:pt>
                <c:pt idx="261">
                  <c:v>40.509035000000011</c:v>
                </c:pt>
                <c:pt idx="262">
                  <c:v>40.514933000000006</c:v>
                </c:pt>
                <c:pt idx="263">
                  <c:v>40.521260000000005</c:v>
                </c:pt>
                <c:pt idx="264">
                  <c:v>40.528041000000002</c:v>
                </c:pt>
                <c:pt idx="265">
                  <c:v>40.535298000000012</c:v>
                </c:pt>
                <c:pt idx="266">
                  <c:v>40.543057000000005</c:v>
                </c:pt>
                <c:pt idx="267">
                  <c:v>40.551341999999998</c:v>
                </c:pt>
                <c:pt idx="268">
                  <c:v>40.560181</c:v>
                </c:pt>
                <c:pt idx="269">
                  <c:v>40.569600000000001</c:v>
                </c:pt>
                <c:pt idx="270">
                  <c:v>40.579628</c:v>
                </c:pt>
                <c:pt idx="271">
                  <c:v>40.590293000000003</c:v>
                </c:pt>
                <c:pt idx="272">
                  <c:v>40.601626999999993</c:v>
                </c:pt>
                <c:pt idx="273">
                  <c:v>40.613660999999993</c:v>
                </c:pt>
                <c:pt idx="274">
                  <c:v>40.626427</c:v>
                </c:pt>
                <c:pt idx="275">
                  <c:v>40.639959000000012</c:v>
                </c:pt>
                <c:pt idx="276">
                  <c:v>40.654291999999998</c:v>
                </c:pt>
                <c:pt idx="277">
                  <c:v>40.669461000000005</c:v>
                </c:pt>
                <c:pt idx="278">
                  <c:v>40.685505000000013</c:v>
                </c:pt>
                <c:pt idx="279">
                  <c:v>40.702461</c:v>
                </c:pt>
                <c:pt idx="280">
                  <c:v>40.720369000000012</c:v>
                </c:pt>
                <c:pt idx="281">
                  <c:v>40.739271000000002</c:v>
                </c:pt>
                <c:pt idx="282">
                  <c:v>40.759210000000003</c:v>
                </c:pt>
                <c:pt idx="283">
                  <c:v>40.780229000000006</c:v>
                </c:pt>
                <c:pt idx="284">
                  <c:v>40.802374</c:v>
                </c:pt>
                <c:pt idx="285">
                  <c:v>40.825693000000001</c:v>
                </c:pt>
                <c:pt idx="286">
                  <c:v>40.850233000000003</c:v>
                </c:pt>
                <c:pt idx="287">
                  <c:v>40.876046999999993</c:v>
                </c:pt>
                <c:pt idx="288">
                  <c:v>40.903184000000003</c:v>
                </c:pt>
                <c:pt idx="289">
                  <c:v>40.931701000000004</c:v>
                </c:pt>
                <c:pt idx="290">
                  <c:v>40.961652000000001</c:v>
                </c:pt>
                <c:pt idx="291">
                  <c:v>40.993095000000011</c:v>
                </c:pt>
                <c:pt idx="292">
                  <c:v>41.026089000000006</c:v>
                </c:pt>
                <c:pt idx="293">
                  <c:v>41.060698000000002</c:v>
                </c:pt>
                <c:pt idx="294">
                  <c:v>41.096984000000006</c:v>
                </c:pt>
                <c:pt idx="295">
                  <c:v>41.135014000000012</c:v>
                </c:pt>
                <c:pt idx="296">
                  <c:v>41.174856000000005</c:v>
                </c:pt>
                <c:pt idx="297">
                  <c:v>41.216582000000002</c:v>
                </c:pt>
                <c:pt idx="298">
                  <c:v>41.260264000000006</c:v>
                </c:pt>
                <c:pt idx="299">
                  <c:v>41.305979000000001</c:v>
                </c:pt>
                <c:pt idx="300">
                  <c:v>41.353804999999994</c:v>
                </c:pt>
                <c:pt idx="301">
                  <c:v>41.403824999999998</c:v>
                </c:pt>
                <c:pt idx="302">
                  <c:v>41.456123000000005</c:v>
                </c:pt>
                <c:pt idx="303">
                  <c:v>41.510787999999998</c:v>
                </c:pt>
                <c:pt idx="304">
                  <c:v>41.567910000000012</c:v>
                </c:pt>
                <c:pt idx="305">
                  <c:v>41.627584000000006</c:v>
                </c:pt>
                <c:pt idx="306">
                  <c:v>41.689909</c:v>
                </c:pt>
                <c:pt idx="307">
                  <c:v>41.754986000000002</c:v>
                </c:pt>
                <c:pt idx="308">
                  <c:v>41.822924</c:v>
                </c:pt>
                <c:pt idx="309">
                  <c:v>41.893831000000006</c:v>
                </c:pt>
                <c:pt idx="310">
                  <c:v>41.967823000000003</c:v>
                </c:pt>
                <c:pt idx="311">
                  <c:v>42.045021000000006</c:v>
                </c:pt>
                <c:pt idx="312">
                  <c:v>42.125549000000021</c:v>
                </c:pt>
                <c:pt idx="313">
                  <c:v>42.209538000000016</c:v>
                </c:pt>
                <c:pt idx="314">
                  <c:v>42.297124000000011</c:v>
                </c:pt>
                <c:pt idx="315">
                  <c:v>42.388449000000001</c:v>
                </c:pt>
                <c:pt idx="316">
                  <c:v>42.483661999999995</c:v>
                </c:pt>
                <c:pt idx="317">
                  <c:v>42.582919000000011</c:v>
                </c:pt>
                <c:pt idx="318">
                  <c:v>42.686382000000002</c:v>
                </c:pt>
                <c:pt idx="319">
                  <c:v>42.794222000000012</c:v>
                </c:pt>
                <c:pt idx="320">
                  <c:v>42.906619000000006</c:v>
                </c:pt>
                <c:pt idx="321">
                  <c:v>43.023760000000003</c:v>
                </c:pt>
                <c:pt idx="322">
                  <c:v>43.145843000000006</c:v>
                </c:pt>
                <c:pt idx="323">
                  <c:v>43.273076000000003</c:v>
                </c:pt>
                <c:pt idx="324">
                  <c:v>43.405679000000006</c:v>
                </c:pt>
                <c:pt idx="325">
                  <c:v>43.543882000000004</c:v>
                </c:pt>
                <c:pt idx="326">
                  <c:v>43.687929000000004</c:v>
                </c:pt>
                <c:pt idx="327">
                  <c:v>43.838078000000003</c:v>
                </c:pt>
                <c:pt idx="328">
                  <c:v>43.994602</c:v>
                </c:pt>
                <c:pt idx="329">
                  <c:v>44.157789999999999</c:v>
                </c:pt>
                <c:pt idx="330">
                  <c:v>44.327949000000004</c:v>
                </c:pt>
                <c:pt idx="331">
                  <c:v>44.505404000000006</c:v>
                </c:pt>
                <c:pt idx="332">
                  <c:v>44.690502000000016</c:v>
                </c:pt>
                <c:pt idx="333">
                  <c:v>44.883611000000002</c:v>
                </c:pt>
                <c:pt idx="334">
                  <c:v>45.085126000000002</c:v>
                </c:pt>
                <c:pt idx="335">
                  <c:v>45.295466000000012</c:v>
                </c:pt>
                <c:pt idx="336">
                  <c:v>45.515083000000004</c:v>
                </c:pt>
                <c:pt idx="337">
                  <c:v>45.744456</c:v>
                </c:pt>
                <c:pt idx="338">
                  <c:v>45.984105</c:v>
                </c:pt>
                <c:pt idx="339">
                  <c:v>46.234584000000005</c:v>
                </c:pt>
                <c:pt idx="340">
                  <c:v>46.496493000000001</c:v>
                </c:pt>
                <c:pt idx="341">
                  <c:v>46.770475000000012</c:v>
                </c:pt>
                <c:pt idx="342">
                  <c:v>47.057227999999995</c:v>
                </c:pt>
                <c:pt idx="343">
                  <c:v>47.357506999999998</c:v>
                </c:pt>
                <c:pt idx="344">
                  <c:v>47.672129000000012</c:v>
                </c:pt>
                <c:pt idx="345">
                  <c:v>48.001981000000001</c:v>
                </c:pt>
                <c:pt idx="346">
                  <c:v>48.348029000000004</c:v>
                </c:pt>
                <c:pt idx="347">
                  <c:v>48.711327000000004</c:v>
                </c:pt>
                <c:pt idx="348">
                  <c:v>49.093024</c:v>
                </c:pt>
                <c:pt idx="349">
                  <c:v>49.49438</c:v>
                </c:pt>
                <c:pt idx="350">
                  <c:v>49.916775000000001</c:v>
                </c:pt>
                <c:pt idx="351">
                  <c:v>50.361727000000002</c:v>
                </c:pt>
                <c:pt idx="352">
                  <c:v>50.830907000000003</c:v>
                </c:pt>
                <c:pt idx="353">
                  <c:v>51.326163000000001</c:v>
                </c:pt>
                <c:pt idx="354">
                  <c:v>51.849538000000003</c:v>
                </c:pt>
                <c:pt idx="355">
                  <c:v>52.403300000000002</c:v>
                </c:pt>
                <c:pt idx="356">
                  <c:v>52.98997</c:v>
                </c:pt>
                <c:pt idx="357">
                  <c:v>53.612362000000012</c:v>
                </c:pt>
                <c:pt idx="358">
                  <c:v>54.273625000000003</c:v>
                </c:pt>
                <c:pt idx="359">
                  <c:v>54.977286999999997</c:v>
                </c:pt>
                <c:pt idx="360">
                  <c:v>55.727320000000013</c:v>
                </c:pt>
                <c:pt idx="361">
                  <c:v>56.528208000000014</c:v>
                </c:pt>
                <c:pt idx="362">
                  <c:v>57.385027000000001</c:v>
                </c:pt>
                <c:pt idx="363">
                  <c:v>58.303545</c:v>
                </c:pt>
                <c:pt idx="364">
                  <c:v>59.290342000000017</c:v>
                </c:pt>
                <c:pt idx="365">
                  <c:v>60.35295</c:v>
                </c:pt>
                <c:pt idx="366">
                  <c:v>61.500028</c:v>
                </c:pt>
                <c:pt idx="367">
                  <c:v>62.741571</c:v>
                </c:pt>
                <c:pt idx="368">
                  <c:v>64.089169999999996</c:v>
                </c:pt>
                <c:pt idx="369">
                  <c:v>65.556334999999976</c:v>
                </c:pt>
                <c:pt idx="370">
                  <c:v>67.158885999999939</c:v>
                </c:pt>
                <c:pt idx="371">
                  <c:v>68.915458000000001</c:v>
                </c:pt>
                <c:pt idx="372">
                  <c:v>70.848122000000004</c:v>
                </c:pt>
                <c:pt idx="373">
                  <c:v>72.983192000000003</c:v>
                </c:pt>
                <c:pt idx="374">
                  <c:v>75.352244999999982</c:v>
                </c:pt>
                <c:pt idx="375">
                  <c:v>77.993454999999997</c:v>
                </c:pt>
                <c:pt idx="376">
                  <c:v>80.953328999999982</c:v>
                </c:pt>
                <c:pt idx="377">
                  <c:v>84.289019999999994</c:v>
                </c:pt>
                <c:pt idx="378">
                  <c:v>88.07141</c:v>
                </c:pt>
                <c:pt idx="379">
                  <c:v>92.389309999999981</c:v>
                </c:pt>
                <c:pt idx="380">
                  <c:v>97.355233999999982</c:v>
                </c:pt>
                <c:pt idx="381">
                  <c:v>103.11349300000002</c:v>
                </c:pt>
                <c:pt idx="382">
                  <c:v>109.851709</c:v>
                </c:pt>
                <c:pt idx="383">
                  <c:v>117.817548</c:v>
                </c:pt>
                <c:pt idx="384">
                  <c:v>127.34353299999998</c:v>
                </c:pt>
                <c:pt idx="385">
                  <c:v>138.88478900000001</c:v>
                </c:pt>
                <c:pt idx="386">
                  <c:v>153.07800700000001</c:v>
                </c:pt>
                <c:pt idx="387">
                  <c:v>170.83654600000006</c:v>
                </c:pt>
                <c:pt idx="388">
                  <c:v>193.50943900000001</c:v>
                </c:pt>
                <c:pt idx="389">
                  <c:v>223.15869700000005</c:v>
                </c:pt>
                <c:pt idx="390">
                  <c:v>263.06759399999999</c:v>
                </c:pt>
                <c:pt idx="391">
                  <c:v>318.72962699999999</c:v>
                </c:pt>
                <c:pt idx="392">
                  <c:v>399.91819299999975</c:v>
                </c:pt>
                <c:pt idx="393">
                  <c:v>525.43145099999981</c:v>
                </c:pt>
                <c:pt idx="394">
                  <c:v>735.32569999999976</c:v>
                </c:pt>
                <c:pt idx="395">
                  <c:v>1127.8249819999999</c:v>
                </c:pt>
                <c:pt idx="396">
                  <c:v>1998.2942109999994</c:v>
                </c:pt>
                <c:pt idx="397">
                  <c:v>4569.3194730000014</c:v>
                </c:pt>
                <c:pt idx="398">
                  <c:v>17239.482648000001</c:v>
                </c:pt>
                <c:pt idx="399">
                  <c:v>126112.22442400003</c:v>
                </c:pt>
                <c:pt idx="400">
                  <c:v>55177.384241000014</c:v>
                </c:pt>
                <c:pt idx="401">
                  <c:v>5617.7562310000021</c:v>
                </c:pt>
                <c:pt idx="402">
                  <c:v>1812.5525270000001</c:v>
                </c:pt>
                <c:pt idx="403">
                  <c:v>925.97122799999977</c:v>
                </c:pt>
                <c:pt idx="404">
                  <c:v>575.11052899999981</c:v>
                </c:pt>
                <c:pt idx="405">
                  <c:v>398.03726799999993</c:v>
                </c:pt>
                <c:pt idx="406">
                  <c:v>295.64074399999998</c:v>
                </c:pt>
                <c:pt idx="407">
                  <c:v>231.015897</c:v>
                </c:pt>
                <c:pt idx="408">
                  <c:v>187.646646</c:v>
                </c:pt>
                <c:pt idx="409">
                  <c:v>157.17986299999993</c:v>
                </c:pt>
                <c:pt idx="410">
                  <c:v>135.00363099999998</c:v>
                </c:pt>
                <c:pt idx="411">
                  <c:v>118.39699400000002</c:v>
                </c:pt>
                <c:pt idx="412">
                  <c:v>105.66867699999997</c:v>
                </c:pt>
                <c:pt idx="413">
                  <c:v>95.722081999999972</c:v>
                </c:pt>
                <c:pt idx="414">
                  <c:v>87.820879999999988</c:v>
                </c:pt>
                <c:pt idx="415">
                  <c:v>81.455843999999999</c:v>
                </c:pt>
                <c:pt idx="416">
                  <c:v>76.265801999999979</c:v>
                </c:pt>
                <c:pt idx="417">
                  <c:v>71.988919999999993</c:v>
                </c:pt>
                <c:pt idx="418">
                  <c:v>68.431709999999995</c:v>
                </c:pt>
                <c:pt idx="419">
                  <c:v>65.448747999999981</c:v>
                </c:pt>
                <c:pt idx="420">
                  <c:v>62.929071</c:v>
                </c:pt>
                <c:pt idx="421">
                  <c:v>60.786863000000004</c:v>
                </c:pt>
                <c:pt idx="422">
                  <c:v>58.954939999999993</c:v>
                </c:pt>
                <c:pt idx="423">
                  <c:v>57.380121000000003</c:v>
                </c:pt>
                <c:pt idx="424">
                  <c:v>56.019879999999993</c:v>
                </c:pt>
                <c:pt idx="425">
                  <c:v>54.839901000000005</c:v>
                </c:pt>
                <c:pt idx="426">
                  <c:v>53.812251000000003</c:v>
                </c:pt>
                <c:pt idx="427">
                  <c:v>52.914021999999996</c:v>
                </c:pt>
                <c:pt idx="428">
                  <c:v>52.126284000000005</c:v>
                </c:pt>
                <c:pt idx="429">
                  <c:v>51.433291000000004</c:v>
                </c:pt>
                <c:pt idx="430">
                  <c:v>50.821864999999995</c:v>
                </c:pt>
                <c:pt idx="431">
                  <c:v>50.280911000000003</c:v>
                </c:pt>
                <c:pt idx="432">
                  <c:v>49.801037000000001</c:v>
                </c:pt>
                <c:pt idx="433">
                  <c:v>49.374251999999998</c:v>
                </c:pt>
                <c:pt idx="434">
                  <c:v>48.993725000000012</c:v>
                </c:pt>
                <c:pt idx="435">
                  <c:v>48.653592000000003</c:v>
                </c:pt>
                <c:pt idx="436">
                  <c:v>48.348792000000003</c:v>
                </c:pt>
                <c:pt idx="437">
                  <c:v>48.074947999999999</c:v>
                </c:pt>
                <c:pt idx="438">
                  <c:v>47.828254000000001</c:v>
                </c:pt>
                <c:pt idx="439">
                  <c:v>47.605393000000021</c:v>
                </c:pt>
                <c:pt idx="440">
                  <c:v>47.403463000000002</c:v>
                </c:pt>
                <c:pt idx="441">
                  <c:v>47.219916000000012</c:v>
                </c:pt>
                <c:pt idx="442">
                  <c:v>47.052513000000012</c:v>
                </c:pt>
                <c:pt idx="443">
                  <c:v>46.899277000000005</c:v>
                </c:pt>
                <c:pt idx="444">
                  <c:v>46.758460000000007</c:v>
                </c:pt>
                <c:pt idx="445">
                  <c:v>46.628514000000017</c:v>
                </c:pt>
                <c:pt idx="446">
                  <c:v>46.508064000000005</c:v>
                </c:pt>
                <c:pt idx="447">
                  <c:v>46.395886000000004</c:v>
                </c:pt>
                <c:pt idx="448">
                  <c:v>46.290892000000014</c:v>
                </c:pt>
                <c:pt idx="449">
                  <c:v>46.192108000000019</c:v>
                </c:pt>
                <c:pt idx="450">
                  <c:v>46.098669000000001</c:v>
                </c:pt>
                <c:pt idx="451">
                  <c:v>46.009798000000011</c:v>
                </c:pt>
                <c:pt idx="452">
                  <c:v>45.924803000000004</c:v>
                </c:pt>
                <c:pt idx="453">
                  <c:v>45.843064999999996</c:v>
                </c:pt>
                <c:pt idx="454">
                  <c:v>45.764028000000003</c:v>
                </c:pt>
                <c:pt idx="455">
                  <c:v>45.687198000000002</c:v>
                </c:pt>
                <c:pt idx="456">
                  <c:v>45.612134000000012</c:v>
                </c:pt>
                <c:pt idx="457">
                  <c:v>45.538442000000003</c:v>
                </c:pt>
                <c:pt idx="458">
                  <c:v>45.465771000000011</c:v>
                </c:pt>
                <c:pt idx="459">
                  <c:v>45.393810000000002</c:v>
                </c:pt>
                <c:pt idx="460">
                  <c:v>45.322284000000003</c:v>
                </c:pt>
                <c:pt idx="461">
                  <c:v>45.250951000000001</c:v>
                </c:pt>
                <c:pt idx="462">
                  <c:v>45.179598000000013</c:v>
                </c:pt>
                <c:pt idx="463">
                  <c:v>45.108039000000012</c:v>
                </c:pt>
                <c:pt idx="464">
                  <c:v>45.036115000000017</c:v>
                </c:pt>
                <c:pt idx="465">
                  <c:v>44.963687999999998</c:v>
                </c:pt>
                <c:pt idx="466">
                  <c:v>44.890643000000004</c:v>
                </c:pt>
                <c:pt idx="467">
                  <c:v>44.816884999999985</c:v>
                </c:pt>
                <c:pt idx="468">
                  <c:v>44.742335000000018</c:v>
                </c:pt>
                <c:pt idx="469">
                  <c:v>44.666932000000017</c:v>
                </c:pt>
                <c:pt idx="470">
                  <c:v>44.590631000000002</c:v>
                </c:pt>
                <c:pt idx="471">
                  <c:v>44.513401999999999</c:v>
                </c:pt>
                <c:pt idx="472">
                  <c:v>44.435225000000003</c:v>
                </c:pt>
                <c:pt idx="473">
                  <c:v>44.356096999999998</c:v>
                </c:pt>
                <c:pt idx="474">
                  <c:v>44.276024</c:v>
                </c:pt>
                <c:pt idx="475">
                  <c:v>44.195023000000013</c:v>
                </c:pt>
                <c:pt idx="476">
                  <c:v>44.113120000000002</c:v>
                </c:pt>
                <c:pt idx="477">
                  <c:v>44.030353000000012</c:v>
                </c:pt>
                <c:pt idx="478">
                  <c:v>43.946764999999999</c:v>
                </c:pt>
                <c:pt idx="479">
                  <c:v>43.862408000000002</c:v>
                </c:pt>
                <c:pt idx="480">
                  <c:v>43.777343000000002</c:v>
                </c:pt>
                <c:pt idx="481">
                  <c:v>43.691635000000012</c:v>
                </c:pt>
                <c:pt idx="482">
                  <c:v>43.605357000000012</c:v>
                </c:pt>
                <c:pt idx="483">
                  <c:v>43.518585000000002</c:v>
                </c:pt>
                <c:pt idx="484">
                  <c:v>43.431403000000003</c:v>
                </c:pt>
                <c:pt idx="485">
                  <c:v>43.343896999999998</c:v>
                </c:pt>
                <c:pt idx="486">
                  <c:v>43.256158000000013</c:v>
                </c:pt>
                <c:pt idx="487">
                  <c:v>43.168279000000013</c:v>
                </c:pt>
                <c:pt idx="488">
                  <c:v>43.080359000000001</c:v>
                </c:pt>
                <c:pt idx="489">
                  <c:v>42.992497</c:v>
                </c:pt>
                <c:pt idx="490">
                  <c:v>42.904794000000003</c:v>
                </c:pt>
                <c:pt idx="491">
                  <c:v>42.817354000000002</c:v>
                </c:pt>
                <c:pt idx="492">
                  <c:v>42.730281000000005</c:v>
                </c:pt>
                <c:pt idx="493">
                  <c:v>42.643680000000003</c:v>
                </c:pt>
                <c:pt idx="494">
                  <c:v>42.557658000000004</c:v>
                </c:pt>
                <c:pt idx="495">
                  <c:v>42.472319000000013</c:v>
                </c:pt>
                <c:pt idx="496">
                  <c:v>42.387769999999996</c:v>
                </c:pt>
                <c:pt idx="497">
                  <c:v>42.304115000000003</c:v>
                </c:pt>
                <c:pt idx="498">
                  <c:v>42.221458000000013</c:v>
                </c:pt>
                <c:pt idx="499">
                  <c:v>42.139901000000002</c:v>
                </c:pt>
                <c:pt idx="500">
                  <c:v>42.059544000000002</c:v>
                </c:pt>
                <c:pt idx="501">
                  <c:v>41.980484999999994</c:v>
                </c:pt>
                <c:pt idx="502">
                  <c:v>41.902821000000003</c:v>
                </c:pt>
                <c:pt idx="503">
                  <c:v>41.826644000000002</c:v>
                </c:pt>
                <c:pt idx="504">
                  <c:v>41.752044000000005</c:v>
                </c:pt>
                <c:pt idx="505">
                  <c:v>41.679109000000011</c:v>
                </c:pt>
                <c:pt idx="506">
                  <c:v>41.607921000000005</c:v>
                </c:pt>
                <c:pt idx="507">
                  <c:v>41.538560000000011</c:v>
                </c:pt>
                <c:pt idx="508">
                  <c:v>41.471101000000004</c:v>
                </c:pt>
                <c:pt idx="509">
                  <c:v>41.405616000000002</c:v>
                </c:pt>
                <c:pt idx="510">
                  <c:v>41.342170000000003</c:v>
                </c:pt>
                <c:pt idx="511">
                  <c:v>41.280825</c:v>
                </c:pt>
                <c:pt idx="512">
                  <c:v>41.221639000000003</c:v>
                </c:pt>
                <c:pt idx="513">
                  <c:v>41.164662</c:v>
                </c:pt>
                <c:pt idx="514">
                  <c:v>41.109942000000011</c:v>
                </c:pt>
                <c:pt idx="515">
                  <c:v>41.057519000000006</c:v>
                </c:pt>
                <c:pt idx="516">
                  <c:v>41.007429000000002</c:v>
                </c:pt>
                <c:pt idx="517">
                  <c:v>40.959703000000005</c:v>
                </c:pt>
                <c:pt idx="518">
                  <c:v>40.914363000000002</c:v>
                </c:pt>
                <c:pt idx="519">
                  <c:v>40.871428999999999</c:v>
                </c:pt>
                <c:pt idx="520">
                  <c:v>40.830914</c:v>
                </c:pt>
                <c:pt idx="521">
                  <c:v>40.792824000000003</c:v>
                </c:pt>
                <c:pt idx="522">
                  <c:v>40.757160000000006</c:v>
                </c:pt>
                <c:pt idx="523">
                  <c:v>40.723917000000014</c:v>
                </c:pt>
                <c:pt idx="524">
                  <c:v>40.693085000000011</c:v>
                </c:pt>
                <c:pt idx="525">
                  <c:v>40.664647000000002</c:v>
                </c:pt>
                <c:pt idx="526">
                  <c:v>40.638580000000012</c:v>
                </c:pt>
                <c:pt idx="527">
                  <c:v>40.614857000000001</c:v>
                </c:pt>
                <c:pt idx="528">
                  <c:v>40.593443000000001</c:v>
                </c:pt>
                <c:pt idx="529">
                  <c:v>40.574300000000001</c:v>
                </c:pt>
                <c:pt idx="530">
                  <c:v>40.557383000000002</c:v>
                </c:pt>
                <c:pt idx="531">
                  <c:v>40.542643000000005</c:v>
                </c:pt>
                <c:pt idx="532">
                  <c:v>40.530024000000004</c:v>
                </c:pt>
                <c:pt idx="533">
                  <c:v>40.519467999999996</c:v>
                </c:pt>
                <c:pt idx="534">
                  <c:v>40.510909000000005</c:v>
                </c:pt>
                <c:pt idx="535">
                  <c:v>40.504279000000004</c:v>
                </c:pt>
                <c:pt idx="536">
                  <c:v>40.499504000000002</c:v>
                </c:pt>
                <c:pt idx="537">
                  <c:v>40.496509000000003</c:v>
                </c:pt>
                <c:pt idx="538">
                  <c:v>40.495212000000016</c:v>
                </c:pt>
                <c:pt idx="539">
                  <c:v>40.495529000000012</c:v>
                </c:pt>
                <c:pt idx="540">
                  <c:v>40.497373000000003</c:v>
                </c:pt>
                <c:pt idx="541">
                  <c:v>40.500652000000002</c:v>
                </c:pt>
                <c:pt idx="542">
                  <c:v>40.505275000000012</c:v>
                </c:pt>
                <c:pt idx="543">
                  <c:v>40.511144999999999</c:v>
                </c:pt>
                <c:pt idx="544">
                  <c:v>40.518166000000001</c:v>
                </c:pt>
                <c:pt idx="545">
                  <c:v>40.526239000000011</c:v>
                </c:pt>
                <c:pt idx="546">
                  <c:v>40.535263</c:v>
                </c:pt>
                <c:pt idx="547">
                  <c:v>40.545137000000011</c:v>
                </c:pt>
                <c:pt idx="548">
                  <c:v>40.555759000000002</c:v>
                </c:pt>
                <c:pt idx="549">
                  <c:v>40.567027000000003</c:v>
                </c:pt>
                <c:pt idx="550">
                  <c:v>40.578838000000012</c:v>
                </c:pt>
                <c:pt idx="551">
                  <c:v>40.591091000000006</c:v>
                </c:pt>
                <c:pt idx="552">
                  <c:v>40.603684000000001</c:v>
                </c:pt>
                <c:pt idx="553">
                  <c:v>40.616518000000013</c:v>
                </c:pt>
                <c:pt idx="554">
                  <c:v>40.629493000000011</c:v>
                </c:pt>
                <c:pt idx="555">
                  <c:v>40.642512000000025</c:v>
                </c:pt>
                <c:pt idx="556">
                  <c:v>40.655480000000004</c:v>
                </c:pt>
                <c:pt idx="557">
                  <c:v>40.668305000000018</c:v>
                </c:pt>
                <c:pt idx="558">
                  <c:v>40.680897000000002</c:v>
                </c:pt>
                <c:pt idx="559">
                  <c:v>40.693168000000014</c:v>
                </c:pt>
                <c:pt idx="560">
                  <c:v>40.705034000000012</c:v>
                </c:pt>
                <c:pt idx="561">
                  <c:v>40.716416000000002</c:v>
                </c:pt>
                <c:pt idx="562">
                  <c:v>40.727237000000002</c:v>
                </c:pt>
                <c:pt idx="563">
                  <c:v>40.737424000000004</c:v>
                </c:pt>
                <c:pt idx="564">
                  <c:v>40.746909000000002</c:v>
                </c:pt>
                <c:pt idx="565">
                  <c:v>40.755628000000002</c:v>
                </c:pt>
                <c:pt idx="566">
                  <c:v>40.763523000000013</c:v>
                </c:pt>
                <c:pt idx="567">
                  <c:v>40.770540000000011</c:v>
                </c:pt>
                <c:pt idx="568">
                  <c:v>40.776628000000002</c:v>
                </c:pt>
                <c:pt idx="569">
                  <c:v>40.781745000000001</c:v>
                </c:pt>
                <c:pt idx="570">
                  <c:v>40.785851000000001</c:v>
                </c:pt>
                <c:pt idx="571">
                  <c:v>40.788914000000013</c:v>
                </c:pt>
                <c:pt idx="572">
                  <c:v>40.790906000000014</c:v>
                </c:pt>
                <c:pt idx="573">
                  <c:v>40.791804000000006</c:v>
                </c:pt>
                <c:pt idx="574">
                  <c:v>40.791593000000013</c:v>
                </c:pt>
                <c:pt idx="575">
                  <c:v>40.790261000000001</c:v>
                </c:pt>
                <c:pt idx="576">
                  <c:v>40.787801999999999</c:v>
                </c:pt>
                <c:pt idx="577">
                  <c:v>40.784218000000003</c:v>
                </c:pt>
                <c:pt idx="578">
                  <c:v>40.779514000000013</c:v>
                </c:pt>
                <c:pt idx="579">
                  <c:v>40.773700000000012</c:v>
                </c:pt>
                <c:pt idx="580">
                  <c:v>40.766794000000012</c:v>
                </c:pt>
                <c:pt idx="581">
                  <c:v>40.758818000000012</c:v>
                </c:pt>
                <c:pt idx="582">
                  <c:v>40.749797000000001</c:v>
                </c:pt>
                <c:pt idx="583">
                  <c:v>40.739765000000013</c:v>
                </c:pt>
                <c:pt idx="584">
                  <c:v>40.728756000000025</c:v>
                </c:pt>
                <c:pt idx="585">
                  <c:v>40.716813000000002</c:v>
                </c:pt>
                <c:pt idx="586">
                  <c:v>40.703981000000006</c:v>
                </c:pt>
                <c:pt idx="587">
                  <c:v>40.690308000000016</c:v>
                </c:pt>
                <c:pt idx="588">
                  <c:v>40.675848000000002</c:v>
                </c:pt>
                <c:pt idx="589">
                  <c:v>40.660658000000012</c:v>
                </c:pt>
                <c:pt idx="590">
                  <c:v>40.644797000000004</c:v>
                </c:pt>
                <c:pt idx="591">
                  <c:v>40.628329000000015</c:v>
                </c:pt>
                <c:pt idx="592">
                  <c:v>40.611319000000002</c:v>
                </c:pt>
                <c:pt idx="593">
                  <c:v>40.593834000000001</c:v>
                </c:pt>
                <c:pt idx="594">
                  <c:v>40.575944</c:v>
                </c:pt>
                <c:pt idx="595">
                  <c:v>40.557721000000001</c:v>
                </c:pt>
                <c:pt idx="596">
                  <c:v>40.539236000000002</c:v>
                </c:pt>
                <c:pt idx="597">
                  <c:v>40.520564</c:v>
                </c:pt>
                <c:pt idx="598">
                  <c:v>40.501778000000002</c:v>
                </c:pt>
                <c:pt idx="599">
                  <c:v>40.482952000000012</c:v>
                </c:pt>
                <c:pt idx="600">
                  <c:v>40.46416</c:v>
                </c:pt>
                <c:pt idx="601">
                  <c:v>40.445476000000006</c:v>
                </c:pt>
                <c:pt idx="602">
                  <c:v>40.426971000000002</c:v>
                </c:pt>
                <c:pt idx="603">
                  <c:v>40.408718000000015</c:v>
                </c:pt>
                <c:pt idx="604">
                  <c:v>40.390784000000004</c:v>
                </c:pt>
                <c:pt idx="605">
                  <c:v>40.373239000000005</c:v>
                </c:pt>
                <c:pt idx="606">
                  <c:v>40.356146000000003</c:v>
                </c:pt>
                <c:pt idx="607">
                  <c:v>40.339569000000004</c:v>
                </c:pt>
                <c:pt idx="608">
                  <c:v>40.323567000000004</c:v>
                </c:pt>
                <c:pt idx="609">
                  <c:v>40.308197</c:v>
                </c:pt>
                <c:pt idx="610">
                  <c:v>40.293512000000028</c:v>
                </c:pt>
                <c:pt idx="611">
                  <c:v>40.279561000000001</c:v>
                </c:pt>
                <c:pt idx="612">
                  <c:v>40.266388000000013</c:v>
                </c:pt>
                <c:pt idx="613">
                  <c:v>40.254036000000006</c:v>
                </c:pt>
                <c:pt idx="614">
                  <c:v>40.242541000000003</c:v>
                </c:pt>
                <c:pt idx="615">
                  <c:v>40.231936000000012</c:v>
                </c:pt>
                <c:pt idx="616">
                  <c:v>40.222246000000013</c:v>
                </c:pt>
                <c:pt idx="617">
                  <c:v>40.213496000000006</c:v>
                </c:pt>
                <c:pt idx="618">
                  <c:v>40.205702000000016</c:v>
                </c:pt>
                <c:pt idx="619">
                  <c:v>40.198878000000015</c:v>
                </c:pt>
                <c:pt idx="620">
                  <c:v>40.193031000000012</c:v>
                </c:pt>
                <c:pt idx="621">
                  <c:v>40.188163000000003</c:v>
                </c:pt>
                <c:pt idx="622">
                  <c:v>40.184272</c:v>
                </c:pt>
                <c:pt idx="623">
                  <c:v>40.181350000000002</c:v>
                </c:pt>
                <c:pt idx="624">
                  <c:v>40.179386000000001</c:v>
                </c:pt>
                <c:pt idx="625">
                  <c:v>40.178360000000012</c:v>
                </c:pt>
                <c:pt idx="626">
                  <c:v>40.178251000000003</c:v>
                </c:pt>
                <c:pt idx="627">
                  <c:v>40.179033000000011</c:v>
                </c:pt>
                <c:pt idx="628">
                  <c:v>40.180673000000006</c:v>
                </c:pt>
                <c:pt idx="629">
                  <c:v>40.183135000000014</c:v>
                </c:pt>
                <c:pt idx="630">
                  <c:v>40.186381000000004</c:v>
                </c:pt>
                <c:pt idx="631">
                  <c:v>40.190367000000002</c:v>
                </c:pt>
                <c:pt idx="632">
                  <c:v>40.195044000000003</c:v>
                </c:pt>
                <c:pt idx="633">
                  <c:v>40.200364</c:v>
                </c:pt>
                <c:pt idx="634">
                  <c:v>40.206271000000001</c:v>
                </c:pt>
                <c:pt idx="635">
                  <c:v>40.212710000000015</c:v>
                </c:pt>
                <c:pt idx="636">
                  <c:v>40.219622000000001</c:v>
                </c:pt>
                <c:pt idx="637">
                  <c:v>40.226945000000015</c:v>
                </c:pt>
                <c:pt idx="638">
                  <c:v>40.234618000000012</c:v>
                </c:pt>
                <c:pt idx="639">
                  <c:v>40.242577000000011</c:v>
                </c:pt>
                <c:pt idx="640">
                  <c:v>40.250756000000003</c:v>
                </c:pt>
                <c:pt idx="641">
                  <c:v>40.25909</c:v>
                </c:pt>
                <c:pt idx="642">
                  <c:v>40.267514000000013</c:v>
                </c:pt>
                <c:pt idx="643">
                  <c:v>40.275961000000002</c:v>
                </c:pt>
                <c:pt idx="644">
                  <c:v>40.284366000000006</c:v>
                </c:pt>
                <c:pt idx="645">
                  <c:v>40.292666000000011</c:v>
                </c:pt>
                <c:pt idx="646">
                  <c:v>40.300797000000003</c:v>
                </c:pt>
                <c:pt idx="647">
                  <c:v>40.308698</c:v>
                </c:pt>
                <c:pt idx="648">
                  <c:v>40.316309000000004</c:v>
                </c:pt>
                <c:pt idx="649">
                  <c:v>40.323573000000003</c:v>
                </c:pt>
                <c:pt idx="650">
                  <c:v>40.330436000000006</c:v>
                </c:pt>
                <c:pt idx="651">
                  <c:v>40.336846999999999</c:v>
                </c:pt>
                <c:pt idx="652">
                  <c:v>40.342757000000006</c:v>
                </c:pt>
                <c:pt idx="653">
                  <c:v>40.348121000000006</c:v>
                </c:pt>
                <c:pt idx="654">
                  <c:v>40.352899000000001</c:v>
                </c:pt>
                <c:pt idx="655">
                  <c:v>40.357052999999993</c:v>
                </c:pt>
                <c:pt idx="656">
                  <c:v>40.360552000000013</c:v>
                </c:pt>
                <c:pt idx="657">
                  <c:v>40.363366000000006</c:v>
                </c:pt>
                <c:pt idx="658">
                  <c:v>40.365472000000011</c:v>
                </c:pt>
                <c:pt idx="659">
                  <c:v>40.366851000000004</c:v>
                </c:pt>
                <c:pt idx="660">
                  <c:v>40.367488999999999</c:v>
                </c:pt>
                <c:pt idx="661">
                  <c:v>40.367377000000005</c:v>
                </c:pt>
                <c:pt idx="662">
                  <c:v>40.366510000000012</c:v>
                </c:pt>
                <c:pt idx="663">
                  <c:v>40.364887999999986</c:v>
                </c:pt>
                <c:pt idx="664">
                  <c:v>40.362518000000016</c:v>
                </c:pt>
                <c:pt idx="665">
                  <c:v>40.359408999999999</c:v>
                </c:pt>
                <c:pt idx="666">
                  <c:v>40.355577000000004</c:v>
                </c:pt>
                <c:pt idx="667">
                  <c:v>40.351041999999985</c:v>
                </c:pt>
                <c:pt idx="668">
                  <c:v>40.345826999999993</c:v>
                </c:pt>
                <c:pt idx="669">
                  <c:v>40.339961000000002</c:v>
                </c:pt>
                <c:pt idx="670">
                  <c:v>40.333477999999999</c:v>
                </c:pt>
                <c:pt idx="671">
                  <c:v>40.326414</c:v>
                </c:pt>
                <c:pt idx="672">
                  <c:v>40.318809000000002</c:v>
                </c:pt>
                <c:pt idx="673">
                  <c:v>40.310707000000001</c:v>
                </c:pt>
                <c:pt idx="674">
                  <c:v>40.302156000000011</c:v>
                </c:pt>
                <c:pt idx="675">
                  <c:v>40.293205000000015</c:v>
                </c:pt>
                <c:pt idx="676">
                  <c:v>40.283906000000002</c:v>
                </c:pt>
                <c:pt idx="677">
                  <c:v>40.274314000000011</c:v>
                </c:pt>
                <c:pt idx="678">
                  <c:v>40.264485000000001</c:v>
                </c:pt>
                <c:pt idx="679">
                  <c:v>40.254477000000001</c:v>
                </c:pt>
                <c:pt idx="680">
                  <c:v>40.244348000000002</c:v>
                </c:pt>
                <c:pt idx="681">
                  <c:v>40.234157000000003</c:v>
                </c:pt>
                <c:pt idx="682">
                  <c:v>40.223964000000002</c:v>
                </c:pt>
                <c:pt idx="683">
                  <c:v>40.213827999999999</c:v>
                </c:pt>
                <c:pt idx="684">
                  <c:v>40.203807000000005</c:v>
                </c:pt>
                <c:pt idx="685">
                  <c:v>40.193959000000014</c:v>
                </c:pt>
                <c:pt idx="686">
                  <c:v>40.184340000000006</c:v>
                </c:pt>
                <c:pt idx="687">
                  <c:v>40.175005000000013</c:v>
                </c:pt>
                <c:pt idx="688">
                  <c:v>40.166006000000003</c:v>
                </c:pt>
                <c:pt idx="689">
                  <c:v>40.157393000000006</c:v>
                </c:pt>
                <c:pt idx="690">
                  <c:v>40.149213000000003</c:v>
                </c:pt>
                <c:pt idx="691">
                  <c:v>40.141509000000006</c:v>
                </c:pt>
                <c:pt idx="692">
                  <c:v>40.134322000000012</c:v>
                </c:pt>
                <c:pt idx="693">
                  <c:v>40.127690000000001</c:v>
                </c:pt>
                <c:pt idx="694">
                  <c:v>40.121644000000003</c:v>
                </c:pt>
                <c:pt idx="695">
                  <c:v>40.116213000000002</c:v>
                </c:pt>
                <c:pt idx="696">
                  <c:v>40.111421999999997</c:v>
                </c:pt>
                <c:pt idx="697">
                  <c:v>40.107289000000002</c:v>
                </c:pt>
                <c:pt idx="698">
                  <c:v>40.103831</c:v>
                </c:pt>
                <c:pt idx="699">
                  <c:v>40.101056</c:v>
                </c:pt>
                <c:pt idx="700">
                  <c:v>40.098971000000013</c:v>
                </c:pt>
                <c:pt idx="701">
                  <c:v>40.097576000000011</c:v>
                </c:pt>
                <c:pt idx="702">
                  <c:v>40.096866000000006</c:v>
                </c:pt>
                <c:pt idx="703">
                  <c:v>40.096832000000013</c:v>
                </c:pt>
                <c:pt idx="704">
                  <c:v>40.097460000000005</c:v>
                </c:pt>
                <c:pt idx="705">
                  <c:v>40.09873200000002</c:v>
                </c:pt>
                <c:pt idx="706">
                  <c:v>40.100624000000003</c:v>
                </c:pt>
                <c:pt idx="707">
                  <c:v>40.103109000000003</c:v>
                </c:pt>
                <c:pt idx="708">
                  <c:v>40.106154000000011</c:v>
                </c:pt>
                <c:pt idx="709">
                  <c:v>40.109725000000012</c:v>
                </c:pt>
                <c:pt idx="710">
                  <c:v>40.113783000000005</c:v>
                </c:pt>
                <c:pt idx="711">
                  <c:v>40.118284000000003</c:v>
                </c:pt>
                <c:pt idx="712">
                  <c:v>40.123183000000012</c:v>
                </c:pt>
                <c:pt idx="713">
                  <c:v>40.128432000000018</c:v>
                </c:pt>
                <c:pt idx="714">
                  <c:v>40.133980000000001</c:v>
                </c:pt>
                <c:pt idx="715">
                  <c:v>40.139776000000012</c:v>
                </c:pt>
                <c:pt idx="716">
                  <c:v>40.145764</c:v>
                </c:pt>
                <c:pt idx="717">
                  <c:v>40.151888999999997</c:v>
                </c:pt>
                <c:pt idx="718">
                  <c:v>40.158096</c:v>
                </c:pt>
                <c:pt idx="719">
                  <c:v>40.164329000000002</c:v>
                </c:pt>
                <c:pt idx="720">
                  <c:v>40.170531000000011</c:v>
                </c:pt>
                <c:pt idx="721">
                  <c:v>40.176646000000005</c:v>
                </c:pt>
                <c:pt idx="722">
                  <c:v>40.182621000000005</c:v>
                </c:pt>
                <c:pt idx="723">
                  <c:v>40.188401000000006</c:v>
                </c:pt>
                <c:pt idx="724">
                  <c:v>40.193937000000012</c:v>
                </c:pt>
                <c:pt idx="725">
                  <c:v>40.199177000000013</c:v>
                </c:pt>
                <c:pt idx="726">
                  <c:v>40.204076000000001</c:v>
                </c:pt>
                <c:pt idx="727">
                  <c:v>40.208590000000015</c:v>
                </c:pt>
                <c:pt idx="728">
                  <c:v>40.212678000000011</c:v>
                </c:pt>
                <c:pt idx="729">
                  <c:v>40.216303000000003</c:v>
                </c:pt>
                <c:pt idx="730">
                  <c:v>40.219433000000002</c:v>
                </c:pt>
                <c:pt idx="731">
                  <c:v>40.222038000000019</c:v>
                </c:pt>
                <c:pt idx="732">
                  <c:v>40.224094000000001</c:v>
                </c:pt>
                <c:pt idx="733">
                  <c:v>40.225580000000015</c:v>
                </c:pt>
                <c:pt idx="734">
                  <c:v>40.226482000000011</c:v>
                </c:pt>
                <c:pt idx="735">
                  <c:v>40.226787000000002</c:v>
                </c:pt>
                <c:pt idx="736">
                  <c:v>40.226492000000015</c:v>
                </c:pt>
                <c:pt idx="737">
                  <c:v>40.225594000000015</c:v>
                </c:pt>
                <c:pt idx="738">
                  <c:v>40.224098000000012</c:v>
                </c:pt>
                <c:pt idx="739">
                  <c:v>40.222013000000025</c:v>
                </c:pt>
                <c:pt idx="740">
                  <c:v>40.219352000000015</c:v>
                </c:pt>
                <c:pt idx="741">
                  <c:v>40.216134000000011</c:v>
                </c:pt>
                <c:pt idx="742">
                  <c:v>40.212381000000001</c:v>
                </c:pt>
                <c:pt idx="743">
                  <c:v>40.208122000000017</c:v>
                </c:pt>
                <c:pt idx="744">
                  <c:v>40.203387000000006</c:v>
                </c:pt>
                <c:pt idx="745">
                  <c:v>40.198212000000019</c:v>
                </c:pt>
                <c:pt idx="746">
                  <c:v>40.192635000000017</c:v>
                </c:pt>
                <c:pt idx="747">
                  <c:v>40.186699000000004</c:v>
                </c:pt>
                <c:pt idx="748">
                  <c:v>40.180449000000003</c:v>
                </c:pt>
                <c:pt idx="749">
                  <c:v>40.173931000000003</c:v>
                </c:pt>
                <c:pt idx="750">
                  <c:v>40.167197000000002</c:v>
                </c:pt>
                <c:pt idx="751">
                  <c:v>40.160296000000002</c:v>
                </c:pt>
                <c:pt idx="752">
                  <c:v>40.153281999999997</c:v>
                </c:pt>
                <c:pt idx="753">
                  <c:v>40.146207000000004</c:v>
                </c:pt>
                <c:pt idx="754">
                  <c:v>40.139127000000002</c:v>
                </c:pt>
                <c:pt idx="755">
                  <c:v>40.132093000000012</c:v>
                </c:pt>
                <c:pt idx="756">
                  <c:v>40.125161000000013</c:v>
                </c:pt>
                <c:pt idx="757">
                  <c:v>40.118381000000007</c:v>
                </c:pt>
                <c:pt idx="758">
                  <c:v>40.111804999999997</c:v>
                </c:pt>
                <c:pt idx="759">
                  <c:v>40.105482000000002</c:v>
                </c:pt>
                <c:pt idx="760">
                  <c:v>40.099458000000013</c:v>
                </c:pt>
                <c:pt idx="761">
                  <c:v>40.093777000000003</c:v>
                </c:pt>
                <c:pt idx="762">
                  <c:v>40.088480000000004</c:v>
                </c:pt>
                <c:pt idx="763">
                  <c:v>40.083606000000003</c:v>
                </c:pt>
                <c:pt idx="764">
                  <c:v>40.079186</c:v>
                </c:pt>
                <c:pt idx="765">
                  <c:v>40.075252000000013</c:v>
                </c:pt>
                <c:pt idx="766">
                  <c:v>40.071829000000001</c:v>
                </c:pt>
                <c:pt idx="767">
                  <c:v>40.068938000000017</c:v>
                </c:pt>
                <c:pt idx="768">
                  <c:v>40.066594000000002</c:v>
                </c:pt>
                <c:pt idx="769">
                  <c:v>40.064810000000001</c:v>
                </c:pt>
                <c:pt idx="770">
                  <c:v>40.063592000000014</c:v>
                </c:pt>
                <c:pt idx="771">
                  <c:v>40.062942000000014</c:v>
                </c:pt>
                <c:pt idx="772">
                  <c:v>40.062856000000011</c:v>
                </c:pt>
                <c:pt idx="773">
                  <c:v>40.063326000000011</c:v>
                </c:pt>
                <c:pt idx="774">
                  <c:v>40.064338000000014</c:v>
                </c:pt>
                <c:pt idx="775">
                  <c:v>40.065874000000001</c:v>
                </c:pt>
                <c:pt idx="776">
                  <c:v>40.067912000000014</c:v>
                </c:pt>
                <c:pt idx="777">
                  <c:v>40.070424000000003</c:v>
                </c:pt>
                <c:pt idx="778">
                  <c:v>40.073379000000003</c:v>
                </c:pt>
                <c:pt idx="779">
                  <c:v>40.076742000000003</c:v>
                </c:pt>
                <c:pt idx="780">
                  <c:v>40.080475</c:v>
                </c:pt>
                <c:pt idx="781">
                  <c:v>40.084534000000005</c:v>
                </c:pt>
                <c:pt idx="782">
                  <c:v>40.088876000000006</c:v>
                </c:pt>
                <c:pt idx="783">
                  <c:v>40.093453000000011</c:v>
                </c:pt>
                <c:pt idx="784">
                  <c:v>40.098217000000012</c:v>
                </c:pt>
                <c:pt idx="785">
                  <c:v>40.103115000000017</c:v>
                </c:pt>
                <c:pt idx="786">
                  <c:v>40.108097000000001</c:v>
                </c:pt>
                <c:pt idx="787">
                  <c:v>40.113110000000013</c:v>
                </c:pt>
                <c:pt idx="788">
                  <c:v>40.118102000000015</c:v>
                </c:pt>
                <c:pt idx="789">
                  <c:v>40.123020000000011</c:v>
                </c:pt>
                <c:pt idx="790">
                  <c:v>40.127813000000003</c:v>
                </c:pt>
                <c:pt idx="791">
                  <c:v>40.132432000000016</c:v>
                </c:pt>
                <c:pt idx="792">
                  <c:v>40.136828000000001</c:v>
                </c:pt>
                <c:pt idx="793">
                  <c:v>40.140955000000012</c:v>
                </c:pt>
                <c:pt idx="794">
                  <c:v>40.144771000000006</c:v>
                </c:pt>
                <c:pt idx="795">
                  <c:v>40.148235000000014</c:v>
                </c:pt>
                <c:pt idx="796">
                  <c:v>40.151311</c:v>
                </c:pt>
                <c:pt idx="797">
                  <c:v>40.153966000000004</c:v>
                </c:pt>
                <c:pt idx="798">
                  <c:v>40.156171000000001</c:v>
                </c:pt>
                <c:pt idx="799">
                  <c:v>40.157903000000005</c:v>
                </c:pt>
                <c:pt idx="800">
                  <c:v>40.159142000000003</c:v>
                </c:pt>
                <c:pt idx="801">
                  <c:v>40.159873000000005</c:v>
                </c:pt>
                <c:pt idx="802">
                  <c:v>40.160087000000004</c:v>
                </c:pt>
                <c:pt idx="803">
                  <c:v>40.159779</c:v>
                </c:pt>
                <c:pt idx="804">
                  <c:v>40.158950000000011</c:v>
                </c:pt>
                <c:pt idx="805">
                  <c:v>40.157604999999997</c:v>
                </c:pt>
                <c:pt idx="806">
                  <c:v>40.155755000000013</c:v>
                </c:pt>
                <c:pt idx="807">
                  <c:v>40.153416</c:v>
                </c:pt>
                <c:pt idx="808">
                  <c:v>40.150607999999998</c:v>
                </c:pt>
                <c:pt idx="809">
                  <c:v>40.147357</c:v>
                </c:pt>
                <c:pt idx="810">
                  <c:v>40.143691000000004</c:v>
                </c:pt>
                <c:pt idx="811">
                  <c:v>40.139645000000002</c:v>
                </c:pt>
                <c:pt idx="812">
                  <c:v>40.135255000000015</c:v>
                </c:pt>
                <c:pt idx="813">
                  <c:v>40.130562000000012</c:v>
                </c:pt>
                <c:pt idx="814">
                  <c:v>40.125611000000013</c:v>
                </c:pt>
                <c:pt idx="815">
                  <c:v>40.120446000000001</c:v>
                </c:pt>
                <c:pt idx="816">
                  <c:v>40.115116000000015</c:v>
                </c:pt>
                <c:pt idx="817">
                  <c:v>40.109672000000003</c:v>
                </c:pt>
                <c:pt idx="818">
                  <c:v>40.104163</c:v>
                </c:pt>
                <c:pt idx="819">
                  <c:v>40.098642000000012</c:v>
                </c:pt>
                <c:pt idx="820">
                  <c:v>40.093159000000014</c:v>
                </c:pt>
                <c:pt idx="821">
                  <c:v>40.087766000000002</c:v>
                </c:pt>
                <c:pt idx="822">
                  <c:v>40.082513000000013</c:v>
                </c:pt>
                <c:pt idx="823">
                  <c:v>40.077447999999997</c:v>
                </c:pt>
                <c:pt idx="824">
                  <c:v>40.072618000000013</c:v>
                </c:pt>
                <c:pt idx="825">
                  <c:v>40.068067000000006</c:v>
                </c:pt>
                <c:pt idx="826">
                  <c:v>40.063836000000002</c:v>
                </c:pt>
                <c:pt idx="827">
                  <c:v>40.059963000000003</c:v>
                </c:pt>
                <c:pt idx="828">
                  <c:v>40.056481999999995</c:v>
                </c:pt>
                <c:pt idx="829">
                  <c:v>40.053421999999998</c:v>
                </c:pt>
                <c:pt idx="830">
                  <c:v>40.050809999999998</c:v>
                </c:pt>
                <c:pt idx="831">
                  <c:v>40.048666000000004</c:v>
                </c:pt>
                <c:pt idx="832">
                  <c:v>40.047004999999999</c:v>
                </c:pt>
                <c:pt idx="833">
                  <c:v>40.045840000000005</c:v>
                </c:pt>
                <c:pt idx="834">
                  <c:v>40.045174000000003</c:v>
                </c:pt>
                <c:pt idx="835">
                  <c:v>40.045009</c:v>
                </c:pt>
                <c:pt idx="836">
                  <c:v>40.045340000000003</c:v>
                </c:pt>
                <c:pt idx="837">
                  <c:v>40.046157000000001</c:v>
                </c:pt>
                <c:pt idx="838">
                  <c:v>40.047443999999999</c:v>
                </c:pt>
                <c:pt idx="839">
                  <c:v>40.049181000000004</c:v>
                </c:pt>
                <c:pt idx="840">
                  <c:v>40.051343000000003</c:v>
                </c:pt>
                <c:pt idx="841">
                  <c:v>40.053901000000003</c:v>
                </c:pt>
                <c:pt idx="842">
                  <c:v>40.056820999999999</c:v>
                </c:pt>
                <c:pt idx="843">
                  <c:v>40.060066000000006</c:v>
                </c:pt>
                <c:pt idx="844">
                  <c:v>40.063595000000014</c:v>
                </c:pt>
                <c:pt idx="845">
                  <c:v>40.067364000000005</c:v>
                </c:pt>
                <c:pt idx="846">
                  <c:v>40.071327000000004</c:v>
                </c:pt>
                <c:pt idx="847">
                  <c:v>40.075436000000003</c:v>
                </c:pt>
                <c:pt idx="848">
                  <c:v>40.079641000000002</c:v>
                </c:pt>
                <c:pt idx="849">
                  <c:v>40.083891000000001</c:v>
                </c:pt>
                <c:pt idx="850">
                  <c:v>40.088135000000015</c:v>
                </c:pt>
                <c:pt idx="851">
                  <c:v>40.092323000000015</c:v>
                </c:pt>
                <c:pt idx="852">
                  <c:v>40.096404</c:v>
                </c:pt>
                <c:pt idx="853">
                  <c:v>40.100329000000002</c:v>
                </c:pt>
                <c:pt idx="854">
                  <c:v>40.104051000000005</c:v>
                </c:pt>
                <c:pt idx="855">
                  <c:v>40.107526</c:v>
                </c:pt>
                <c:pt idx="856">
                  <c:v>40.110712000000014</c:v>
                </c:pt>
                <c:pt idx="857">
                  <c:v>40.113571</c:v>
                </c:pt>
                <c:pt idx="858">
                  <c:v>40.116067000000001</c:v>
                </c:pt>
                <c:pt idx="859">
                  <c:v>40.118170000000013</c:v>
                </c:pt>
                <c:pt idx="860">
                  <c:v>40.119854000000004</c:v>
                </c:pt>
                <c:pt idx="861">
                  <c:v>40.121099000000001</c:v>
                </c:pt>
                <c:pt idx="862">
                  <c:v>40.121886000000003</c:v>
                </c:pt>
                <c:pt idx="863">
                  <c:v>40.122206000000013</c:v>
                </c:pt>
                <c:pt idx="864">
                  <c:v>40.122053000000015</c:v>
                </c:pt>
                <c:pt idx="865">
                  <c:v>40.121427000000004</c:v>
                </c:pt>
                <c:pt idx="866">
                  <c:v>40.120332000000019</c:v>
                </c:pt>
                <c:pt idx="867">
                  <c:v>40.118780000000001</c:v>
                </c:pt>
                <c:pt idx="868">
                  <c:v>40.116785</c:v>
                </c:pt>
                <c:pt idx="869">
                  <c:v>40.114370000000001</c:v>
                </c:pt>
                <c:pt idx="870">
                  <c:v>40.111559</c:v>
                </c:pt>
                <c:pt idx="871">
                  <c:v>40.108383000000003</c:v>
                </c:pt>
                <c:pt idx="872">
                  <c:v>40.104877000000002</c:v>
                </c:pt>
                <c:pt idx="873">
                  <c:v>40.101078000000001</c:v>
                </c:pt>
                <c:pt idx="874">
                  <c:v>40.097029000000006</c:v>
                </c:pt>
                <c:pt idx="875">
                  <c:v>40.092774000000013</c:v>
                </c:pt>
                <c:pt idx="876">
                  <c:v>40.088360000000002</c:v>
                </c:pt>
                <c:pt idx="877">
                  <c:v>40.083836000000005</c:v>
                </c:pt>
                <c:pt idx="878">
                  <c:v>40.079251000000006</c:v>
                </c:pt>
                <c:pt idx="879">
                  <c:v>40.074656000000004</c:v>
                </c:pt>
                <c:pt idx="880">
                  <c:v>40.070103000000003</c:v>
                </c:pt>
                <c:pt idx="881">
                  <c:v>40.065641000000006</c:v>
                </c:pt>
                <c:pt idx="882">
                  <c:v>40.061319000000012</c:v>
                </c:pt>
                <c:pt idx="883">
                  <c:v>40.057184999999997</c:v>
                </c:pt>
                <c:pt idx="884">
                  <c:v>40.053282999999993</c:v>
                </c:pt>
                <c:pt idx="885">
                  <c:v>40.049657000000003</c:v>
                </c:pt>
                <c:pt idx="886">
                  <c:v>40.046344000000005</c:v>
                </c:pt>
                <c:pt idx="887">
                  <c:v>40.043380000000006</c:v>
                </c:pt>
                <c:pt idx="888">
                  <c:v>40.040796</c:v>
                </c:pt>
                <c:pt idx="889">
                  <c:v>40.038619000000011</c:v>
                </c:pt>
                <c:pt idx="890">
                  <c:v>40.036869000000003</c:v>
                </c:pt>
                <c:pt idx="891">
                  <c:v>40.035562000000013</c:v>
                </c:pt>
                <c:pt idx="892">
                  <c:v>40.034710000000011</c:v>
                </c:pt>
                <c:pt idx="893">
                  <c:v>40.034317000000001</c:v>
                </c:pt>
                <c:pt idx="894">
                  <c:v>40.034384000000003</c:v>
                </c:pt>
                <c:pt idx="895">
                  <c:v>40.034904000000004</c:v>
                </c:pt>
                <c:pt idx="896">
                  <c:v>40.035866000000006</c:v>
                </c:pt>
                <c:pt idx="897">
                  <c:v>40.037253</c:v>
                </c:pt>
                <c:pt idx="898">
                  <c:v>40.039043000000007</c:v>
                </c:pt>
                <c:pt idx="899">
                  <c:v>40.041207999999997</c:v>
                </c:pt>
                <c:pt idx="900">
                  <c:v>40.043718000000013</c:v>
                </c:pt>
                <c:pt idx="901">
                  <c:v>40.046535000000013</c:v>
                </c:pt>
                <c:pt idx="902">
                  <c:v>40.049621000000002</c:v>
                </c:pt>
                <c:pt idx="903">
                  <c:v>40.052933000000003</c:v>
                </c:pt>
                <c:pt idx="904">
                  <c:v>40.056424999999997</c:v>
                </c:pt>
                <c:pt idx="905">
                  <c:v>40.060049000000006</c:v>
                </c:pt>
                <c:pt idx="906">
                  <c:v>40.063756000000012</c:v>
                </c:pt>
                <c:pt idx="907">
                  <c:v>40.067495000000001</c:v>
                </c:pt>
                <c:pt idx="908">
                  <c:v>40.071215000000002</c:v>
                </c:pt>
                <c:pt idx="909">
                  <c:v>40.074865999999993</c:v>
                </c:pt>
                <c:pt idx="910">
                  <c:v>40.078399000000012</c:v>
                </c:pt>
                <c:pt idx="911">
                  <c:v>40.081766000000002</c:v>
                </c:pt>
                <c:pt idx="912">
                  <c:v>40.084921000000001</c:v>
                </c:pt>
                <c:pt idx="913">
                  <c:v>40.087820000000001</c:v>
                </c:pt>
                <c:pt idx="914">
                  <c:v>40.090425000000003</c:v>
                </c:pt>
                <c:pt idx="915">
                  <c:v>40.092700000000015</c:v>
                </c:pt>
                <c:pt idx="916">
                  <c:v>40.094613000000003</c:v>
                </c:pt>
                <c:pt idx="917">
                  <c:v>40.096137000000013</c:v>
                </c:pt>
                <c:pt idx="918">
                  <c:v>40.097252000000012</c:v>
                </c:pt>
                <c:pt idx="919">
                  <c:v>40.097939000000011</c:v>
                </c:pt>
                <c:pt idx="920">
                  <c:v>40.098190000000017</c:v>
                </c:pt>
                <c:pt idx="921">
                  <c:v>40.097999000000002</c:v>
                </c:pt>
                <c:pt idx="922">
                  <c:v>40.097366000000001</c:v>
                </c:pt>
                <c:pt idx="923">
                  <c:v>40.096298000000012</c:v>
                </c:pt>
                <c:pt idx="924">
                  <c:v>40.094808</c:v>
                </c:pt>
                <c:pt idx="925">
                  <c:v>40.092913000000017</c:v>
                </c:pt>
                <c:pt idx="926">
                  <c:v>40.090637000000001</c:v>
                </c:pt>
                <c:pt idx="927">
                  <c:v>40.088007000000005</c:v>
                </c:pt>
                <c:pt idx="928">
                  <c:v>40.085057000000006</c:v>
                </c:pt>
                <c:pt idx="929">
                  <c:v>40.081823999999997</c:v>
                </c:pt>
                <c:pt idx="930">
                  <c:v>40.078349000000003</c:v>
                </c:pt>
                <c:pt idx="931">
                  <c:v>40.074674999999999</c:v>
                </c:pt>
                <c:pt idx="932">
                  <c:v>40.07085</c:v>
                </c:pt>
                <c:pt idx="933">
                  <c:v>40.066922000000012</c:v>
                </c:pt>
                <c:pt idx="934">
                  <c:v>40.062941000000002</c:v>
                </c:pt>
                <c:pt idx="935">
                  <c:v>40.058958000000011</c:v>
                </c:pt>
                <c:pt idx="936">
                  <c:v>40.055024000000003</c:v>
                </c:pt>
                <c:pt idx="937">
                  <c:v>40.051189000000001</c:v>
                </c:pt>
                <c:pt idx="938">
                  <c:v>40.047501000000004</c:v>
                </c:pt>
                <c:pt idx="939">
                  <c:v>40.044006999999993</c:v>
                </c:pt>
                <c:pt idx="940">
                  <c:v>40.040752000000012</c:v>
                </c:pt>
                <c:pt idx="941">
                  <c:v>40.037775000000003</c:v>
                </c:pt>
                <c:pt idx="942">
                  <c:v>40.035114000000014</c:v>
                </c:pt>
                <c:pt idx="943">
                  <c:v>40.032802000000011</c:v>
                </c:pt>
                <c:pt idx="944">
                  <c:v>40.030864999999999</c:v>
                </c:pt>
                <c:pt idx="945">
                  <c:v>40.029328000000014</c:v>
                </c:pt>
                <c:pt idx="946">
                  <c:v>40.028206000000011</c:v>
                </c:pt>
                <c:pt idx="947">
                  <c:v>40.027511000000011</c:v>
                </c:pt>
                <c:pt idx="948">
                  <c:v>40.027249000000005</c:v>
                </c:pt>
                <c:pt idx="949">
                  <c:v>40.027419000000002</c:v>
                </c:pt>
                <c:pt idx="950">
                  <c:v>40.028015000000018</c:v>
                </c:pt>
                <c:pt idx="951">
                  <c:v>40.029024</c:v>
                </c:pt>
                <c:pt idx="952">
                  <c:v>40.030427000000003</c:v>
                </c:pt>
                <c:pt idx="953">
                  <c:v>40.032202000000012</c:v>
                </c:pt>
                <c:pt idx="954">
                  <c:v>40.034318000000013</c:v>
                </c:pt>
                <c:pt idx="955">
                  <c:v>40.036744000000006</c:v>
                </c:pt>
                <c:pt idx="956">
                  <c:v>40.039440000000006</c:v>
                </c:pt>
                <c:pt idx="957">
                  <c:v>40.042365000000011</c:v>
                </c:pt>
                <c:pt idx="958">
                  <c:v>40.045473000000001</c:v>
                </c:pt>
                <c:pt idx="959">
                  <c:v>40.048719000000013</c:v>
                </c:pt>
                <c:pt idx="960">
                  <c:v>40.052051000000006</c:v>
                </c:pt>
                <c:pt idx="961">
                  <c:v>40.055419000000001</c:v>
                </c:pt>
                <c:pt idx="962">
                  <c:v>40.058773000000002</c:v>
                </c:pt>
                <c:pt idx="963">
                  <c:v>40.062061</c:v>
                </c:pt>
                <c:pt idx="964">
                  <c:v>40.065234000000011</c:v>
                </c:pt>
                <c:pt idx="965">
                  <c:v>40.068243000000002</c:v>
                </c:pt>
                <c:pt idx="966">
                  <c:v>40.071043000000003</c:v>
                </c:pt>
                <c:pt idx="967">
                  <c:v>40.073592000000012</c:v>
                </c:pt>
                <c:pt idx="968">
                  <c:v>40.075849000000005</c:v>
                </c:pt>
                <c:pt idx="969">
                  <c:v>40.077781000000002</c:v>
                </c:pt>
                <c:pt idx="970">
                  <c:v>40.079358000000013</c:v>
                </c:pt>
                <c:pt idx="971">
                  <c:v>40.080554000000006</c:v>
                </c:pt>
                <c:pt idx="972">
                  <c:v>40.081352000000003</c:v>
                </c:pt>
                <c:pt idx="973">
                  <c:v>40.081736000000006</c:v>
                </c:pt>
                <c:pt idx="974">
                  <c:v>40.081701000000002</c:v>
                </c:pt>
                <c:pt idx="975">
                  <c:v>40.081245999999993</c:v>
                </c:pt>
                <c:pt idx="976">
                  <c:v>40.080374000000006</c:v>
                </c:pt>
                <c:pt idx="977">
                  <c:v>40.079099000000006</c:v>
                </c:pt>
                <c:pt idx="978">
                  <c:v>40.077437000000003</c:v>
                </c:pt>
                <c:pt idx="979">
                  <c:v>40.075411000000003</c:v>
                </c:pt>
                <c:pt idx="980">
                  <c:v>40.073050000000002</c:v>
                </c:pt>
                <c:pt idx="981">
                  <c:v>40.070388000000001</c:v>
                </c:pt>
                <c:pt idx="982">
                  <c:v>40.067461000000002</c:v>
                </c:pt>
                <c:pt idx="983">
                  <c:v>40.064313000000013</c:v>
                </c:pt>
                <c:pt idx="984">
                  <c:v>40.060988000000002</c:v>
                </c:pt>
                <c:pt idx="985">
                  <c:v>40.057535000000001</c:v>
                </c:pt>
                <c:pt idx="986">
                  <c:v>40.054003000000002</c:v>
                </c:pt>
                <c:pt idx="987">
                  <c:v>40.050443000000001</c:v>
                </c:pt>
                <c:pt idx="988">
                  <c:v>40.046907000000004</c:v>
                </c:pt>
                <c:pt idx="989">
                  <c:v>40.043444999999998</c:v>
                </c:pt>
                <c:pt idx="990">
                  <c:v>40.040108000000011</c:v>
                </c:pt>
                <c:pt idx="991">
                  <c:v>40.036943000000001</c:v>
                </c:pt>
                <c:pt idx="992">
                  <c:v>40.033997000000006</c:v>
                </c:pt>
                <c:pt idx="993">
                  <c:v>40.031310000000012</c:v>
                </c:pt>
                <c:pt idx="994">
                  <c:v>40.028920000000021</c:v>
                </c:pt>
                <c:pt idx="995">
                  <c:v>40.026862000000001</c:v>
                </c:pt>
                <c:pt idx="996">
                  <c:v>40.025164000000011</c:v>
                </c:pt>
                <c:pt idx="997">
                  <c:v>40.023848000000001</c:v>
                </c:pt>
                <c:pt idx="998">
                  <c:v>40.022932000000019</c:v>
                </c:pt>
                <c:pt idx="999">
                  <c:v>40.022425000000013</c:v>
                </c:pt>
                <c:pt idx="1000">
                  <c:v>40.022333000000017</c:v>
                </c:pt>
                <c:pt idx="1001">
                  <c:v>40.022653000000012</c:v>
                </c:pt>
                <c:pt idx="1002">
                  <c:v>40.023376000000013</c:v>
                </c:pt>
                <c:pt idx="1003">
                  <c:v>40.024489000000003</c:v>
                </c:pt>
                <c:pt idx="1004">
                  <c:v>40.025970000000015</c:v>
                </c:pt>
                <c:pt idx="1005">
                  <c:v>40.027793000000003</c:v>
                </c:pt>
                <c:pt idx="1006">
                  <c:v>40.029925000000013</c:v>
                </c:pt>
                <c:pt idx="1007">
                  <c:v>40.032330000000016</c:v>
                </c:pt>
                <c:pt idx="1008">
                  <c:v>40.034966000000004</c:v>
                </c:pt>
                <c:pt idx="1009">
                  <c:v>40.037790000000001</c:v>
                </c:pt>
                <c:pt idx="1010">
                  <c:v>40.040753000000002</c:v>
                </c:pt>
                <c:pt idx="1011">
                  <c:v>40.043804999999999</c:v>
                </c:pt>
                <c:pt idx="1012">
                  <c:v>40.046896000000004</c:v>
                </c:pt>
                <c:pt idx="1013">
                  <c:v>40.049973000000001</c:v>
                </c:pt>
                <c:pt idx="1014">
                  <c:v>40.052986000000004</c:v>
                </c:pt>
                <c:pt idx="1015">
                  <c:v>40.055881999999997</c:v>
                </c:pt>
                <c:pt idx="1016">
                  <c:v>40.058615000000003</c:v>
                </c:pt>
                <c:pt idx="1017">
                  <c:v>40.061137000000002</c:v>
                </c:pt>
                <c:pt idx="1018">
                  <c:v>40.063406000000001</c:v>
                </c:pt>
                <c:pt idx="1019">
                  <c:v>40.065385000000013</c:v>
                </c:pt>
                <c:pt idx="1020">
                  <c:v>40.067038000000011</c:v>
                </c:pt>
                <c:pt idx="1021">
                  <c:v>40.068339000000016</c:v>
                </c:pt>
                <c:pt idx="1022">
                  <c:v>40.069263000000007</c:v>
                </c:pt>
                <c:pt idx="1023">
                  <c:v>40.069795000000013</c:v>
                </c:pt>
                <c:pt idx="1024">
                  <c:v>40.069925000000012</c:v>
                </c:pt>
                <c:pt idx="1025">
                  <c:v>40.069649000000005</c:v>
                </c:pt>
                <c:pt idx="1026">
                  <c:v>40.068970000000014</c:v>
                </c:pt>
                <c:pt idx="1027">
                  <c:v>40.067898</c:v>
                </c:pt>
                <c:pt idx="1028">
                  <c:v>40.066449000000006</c:v>
                </c:pt>
                <c:pt idx="1029">
                  <c:v>40.064646000000003</c:v>
                </c:pt>
                <c:pt idx="1030">
                  <c:v>40.062517000000014</c:v>
                </c:pt>
                <c:pt idx="1031">
                  <c:v>40.060096000000001</c:v>
                </c:pt>
                <c:pt idx="1032">
                  <c:v>40.057420999999998</c:v>
                </c:pt>
                <c:pt idx="1033">
                  <c:v>40.054536000000006</c:v>
                </c:pt>
                <c:pt idx="1034">
                  <c:v>40.051485999999997</c:v>
                </c:pt>
                <c:pt idx="1035">
                  <c:v>40.048321000000001</c:v>
                </c:pt>
                <c:pt idx="1036">
                  <c:v>40.045091000000006</c:v>
                </c:pt>
                <c:pt idx="1037">
                  <c:v>40.041849999999997</c:v>
                </c:pt>
                <c:pt idx="1038">
                  <c:v>40.038648000000002</c:v>
                </c:pt>
                <c:pt idx="1039">
                  <c:v>40.035538000000017</c:v>
                </c:pt>
                <c:pt idx="1040">
                  <c:v>40.032569000000002</c:v>
                </c:pt>
                <c:pt idx="1041">
                  <c:v>40.029790000000013</c:v>
                </c:pt>
                <c:pt idx="1042">
                  <c:v>40.027245000000001</c:v>
                </c:pt>
                <c:pt idx="1043">
                  <c:v>40.024974</c:v>
                </c:pt>
                <c:pt idx="1044">
                  <c:v>40.023013000000013</c:v>
                </c:pt>
                <c:pt idx="1045">
                  <c:v>40.021392000000013</c:v>
                </c:pt>
                <c:pt idx="1046">
                  <c:v>40.020138000000017</c:v>
                </c:pt>
                <c:pt idx="1047">
                  <c:v>40.019266999999999</c:v>
                </c:pt>
                <c:pt idx="1048">
                  <c:v>40.018792000000012</c:v>
                </c:pt>
                <c:pt idx="1049">
                  <c:v>40.018719000000011</c:v>
                </c:pt>
                <c:pt idx="1050">
                  <c:v>40.019044000000001</c:v>
                </c:pt>
                <c:pt idx="1051">
                  <c:v>40.019761000000003</c:v>
                </c:pt>
                <c:pt idx="1052">
                  <c:v>40.020852000000012</c:v>
                </c:pt>
                <c:pt idx="1053">
                  <c:v>40.022298000000013</c:v>
                </c:pt>
                <c:pt idx="1054">
                  <c:v>40.024068</c:v>
                </c:pt>
                <c:pt idx="1055">
                  <c:v>40.026131000000021</c:v>
                </c:pt>
                <c:pt idx="1056">
                  <c:v>40.028447</c:v>
                </c:pt>
                <c:pt idx="1057">
                  <c:v>40.030973000000003</c:v>
                </c:pt>
                <c:pt idx="1058">
                  <c:v>40.033662</c:v>
                </c:pt>
                <c:pt idx="1059">
                  <c:v>40.036465</c:v>
                </c:pt>
                <c:pt idx="1060">
                  <c:v>40.039331000000011</c:v>
                </c:pt>
                <c:pt idx="1061">
                  <c:v>40.042205000000003</c:v>
                </c:pt>
                <c:pt idx="1062">
                  <c:v>40.045037000000001</c:v>
                </c:pt>
                <c:pt idx="1063">
                  <c:v>40.047773000000007</c:v>
                </c:pt>
                <c:pt idx="1064">
                  <c:v>40.050364000000002</c:v>
                </c:pt>
                <c:pt idx="1065">
                  <c:v>40.052761000000004</c:v>
                </c:pt>
                <c:pt idx="1066">
                  <c:v>40.054920000000003</c:v>
                </c:pt>
                <c:pt idx="1067">
                  <c:v>40.056801999999998</c:v>
                </c:pt>
                <c:pt idx="1068">
                  <c:v>40.058371000000001</c:v>
                </c:pt>
                <c:pt idx="1069">
                  <c:v>40.059597000000004</c:v>
                </c:pt>
                <c:pt idx="1070">
                  <c:v>40.060458000000011</c:v>
                </c:pt>
                <c:pt idx="1071">
                  <c:v>40.060936000000012</c:v>
                </c:pt>
                <c:pt idx="1072">
                  <c:v>40.061022000000001</c:v>
                </c:pt>
                <c:pt idx="1073">
                  <c:v>40.060713000000014</c:v>
                </c:pt>
                <c:pt idx="1074">
                  <c:v>40.060013000000012</c:v>
                </c:pt>
                <c:pt idx="1075">
                  <c:v>40.058934000000001</c:v>
                </c:pt>
                <c:pt idx="1076">
                  <c:v>40.057493000000001</c:v>
                </c:pt>
                <c:pt idx="1077">
                  <c:v>40.055716000000011</c:v>
                </c:pt>
                <c:pt idx="1078">
                  <c:v>40.053634000000002</c:v>
                </c:pt>
                <c:pt idx="1079">
                  <c:v>40.051282999999998</c:v>
                </c:pt>
                <c:pt idx="1080">
                  <c:v>40.048705000000012</c:v>
                </c:pt>
                <c:pt idx="1081">
                  <c:v>40.045945000000003</c:v>
                </c:pt>
                <c:pt idx="1082">
                  <c:v>40.043053</c:v>
                </c:pt>
                <c:pt idx="1083">
                  <c:v>40.040080000000003</c:v>
                </c:pt>
                <c:pt idx="1084">
                  <c:v>40.037078000000001</c:v>
                </c:pt>
                <c:pt idx="1085">
                  <c:v>40.034102000000011</c:v>
                </c:pt>
                <c:pt idx="1086">
                  <c:v>40.031204000000002</c:v>
                </c:pt>
                <c:pt idx="1087">
                  <c:v>40.028436000000013</c:v>
                </c:pt>
                <c:pt idx="1088">
                  <c:v>40.025846000000001</c:v>
                </c:pt>
                <c:pt idx="1089">
                  <c:v>40.023482000000001</c:v>
                </c:pt>
                <c:pt idx="1090">
                  <c:v>40.021384000000005</c:v>
                </c:pt>
                <c:pt idx="1091">
                  <c:v>40.019590000000001</c:v>
                </c:pt>
                <c:pt idx="1092">
                  <c:v>40.018130000000014</c:v>
                </c:pt>
                <c:pt idx="1093">
                  <c:v>40.017029000000001</c:v>
                </c:pt>
                <c:pt idx="1094">
                  <c:v>40.016305000000003</c:v>
                </c:pt>
                <c:pt idx="1095">
                  <c:v>40.015970000000003</c:v>
                </c:pt>
                <c:pt idx="1096">
                  <c:v>40.016026000000004</c:v>
                </c:pt>
                <c:pt idx="1097">
                  <c:v>40.016471000000003</c:v>
                </c:pt>
                <c:pt idx="1098">
                  <c:v>40.017293000000002</c:v>
                </c:pt>
                <c:pt idx="1099">
                  <c:v>40.018474000000005</c:v>
                </c:pt>
                <c:pt idx="1100">
                  <c:v>40.019989000000002</c:v>
                </c:pt>
                <c:pt idx="1101">
                  <c:v>40.021806000000005</c:v>
                </c:pt>
                <c:pt idx="1102">
                  <c:v>40.023890000000002</c:v>
                </c:pt>
                <c:pt idx="1103">
                  <c:v>40.026196000000013</c:v>
                </c:pt>
                <c:pt idx="1104">
                  <c:v>40.028680000000001</c:v>
                </c:pt>
                <c:pt idx="1105">
                  <c:v>40.031291000000003</c:v>
                </c:pt>
                <c:pt idx="1106">
                  <c:v>40.033977</c:v>
                </c:pt>
                <c:pt idx="1107">
                  <c:v>40.036684000000001</c:v>
                </c:pt>
                <c:pt idx="1108">
                  <c:v>40.039358000000014</c:v>
                </c:pt>
                <c:pt idx="1109">
                  <c:v>40.041944999999998</c:v>
                </c:pt>
                <c:pt idx="1110">
                  <c:v>40.044394000000004</c:v>
                </c:pt>
                <c:pt idx="1111">
                  <c:v>40.046656000000006</c:v>
                </c:pt>
                <c:pt idx="1112">
                  <c:v>40.048684999999999</c:v>
                </c:pt>
                <c:pt idx="1113">
                  <c:v>40.050440000000002</c:v>
                </c:pt>
                <c:pt idx="1114">
                  <c:v>40.051885999999982</c:v>
                </c:pt>
                <c:pt idx="1115">
                  <c:v>40.052993000000001</c:v>
                </c:pt>
                <c:pt idx="1116">
                  <c:v>40.053738000000003</c:v>
                </c:pt>
                <c:pt idx="1117">
                  <c:v>40.054105</c:v>
                </c:pt>
                <c:pt idx="1118">
                  <c:v>40.054085999999998</c:v>
                </c:pt>
                <c:pt idx="1119">
                  <c:v>40.053679999999993</c:v>
                </c:pt>
                <c:pt idx="1120">
                  <c:v>40.052893000000005</c:v>
                </c:pt>
                <c:pt idx="1121">
                  <c:v>40.051740999999993</c:v>
                </c:pt>
                <c:pt idx="1122">
                  <c:v>40.050244999999997</c:v>
                </c:pt>
                <c:pt idx="1123">
                  <c:v>40.048433000000003</c:v>
                </c:pt>
                <c:pt idx="1124">
                  <c:v>40.046340000000001</c:v>
                </c:pt>
                <c:pt idx="1125">
                  <c:v>40.044006999999993</c:v>
                </c:pt>
                <c:pt idx="1126">
                  <c:v>40.041477999999998</c:v>
                </c:pt>
                <c:pt idx="1127">
                  <c:v>40.038803000000001</c:v>
                </c:pt>
                <c:pt idx="1128">
                  <c:v>40.036033000000003</c:v>
                </c:pt>
                <c:pt idx="1129">
                  <c:v>40.033224000000004</c:v>
                </c:pt>
                <c:pt idx="1130">
                  <c:v>40.030428000000001</c:v>
                </c:pt>
                <c:pt idx="1131">
                  <c:v>40.027702000000012</c:v>
                </c:pt>
                <c:pt idx="1132">
                  <c:v>40.025097000000002</c:v>
                </c:pt>
                <c:pt idx="1133">
                  <c:v>40.022666000000001</c:v>
                </c:pt>
                <c:pt idx="1134">
                  <c:v>40.020454000000001</c:v>
                </c:pt>
                <c:pt idx="1135">
                  <c:v>40.018505000000012</c:v>
                </c:pt>
                <c:pt idx="1136">
                  <c:v>40.016857000000002</c:v>
                </c:pt>
                <c:pt idx="1137">
                  <c:v>40.015540000000001</c:v>
                </c:pt>
                <c:pt idx="1138">
                  <c:v>40.014579000000005</c:v>
                </c:pt>
                <c:pt idx="1139">
                  <c:v>40.013991000000004</c:v>
                </c:pt>
                <c:pt idx="1140">
                  <c:v>40.013787000000001</c:v>
                </c:pt>
                <c:pt idx="1141">
                  <c:v>40.013967999999998</c:v>
                </c:pt>
                <c:pt idx="1142">
                  <c:v>40.014527999999999</c:v>
                </c:pt>
                <c:pt idx="1143">
                  <c:v>40.015453000000001</c:v>
                </c:pt>
                <c:pt idx="1144">
                  <c:v>40.016722000000001</c:v>
                </c:pt>
                <c:pt idx="1145">
                  <c:v>40.018307</c:v>
                </c:pt>
                <c:pt idx="1146">
                  <c:v>40.020171000000012</c:v>
                </c:pt>
                <c:pt idx="1147">
                  <c:v>40.022275000000015</c:v>
                </c:pt>
                <c:pt idx="1148">
                  <c:v>40.024573000000011</c:v>
                </c:pt>
                <c:pt idx="1149">
                  <c:v>40.027015000000013</c:v>
                </c:pt>
                <c:pt idx="1150">
                  <c:v>40.029548000000013</c:v>
                </c:pt>
                <c:pt idx="1151">
                  <c:v>40.032116000000016</c:v>
                </c:pt>
                <c:pt idx="1152">
                  <c:v>40.034666000000001</c:v>
                </c:pt>
                <c:pt idx="1153">
                  <c:v>40.037141000000005</c:v>
                </c:pt>
                <c:pt idx="1154">
                  <c:v>40.039487999999999</c:v>
                </c:pt>
                <c:pt idx="1155">
                  <c:v>40.041656000000003</c:v>
                </c:pt>
                <c:pt idx="1156">
                  <c:v>40.043598000000003</c:v>
                </c:pt>
                <c:pt idx="1157">
                  <c:v>40.045272000000011</c:v>
                </c:pt>
                <c:pt idx="1158">
                  <c:v>40.046640000000004</c:v>
                </c:pt>
                <c:pt idx="1159">
                  <c:v>40.047673000000003</c:v>
                </c:pt>
                <c:pt idx="1160">
                  <c:v>40.048348000000011</c:v>
                </c:pt>
                <c:pt idx="1161">
                  <c:v>40.048648</c:v>
                </c:pt>
                <c:pt idx="1162">
                  <c:v>40.048567000000006</c:v>
                </c:pt>
                <c:pt idx="1163">
                  <c:v>40.048105000000014</c:v>
                </c:pt>
                <c:pt idx="1164">
                  <c:v>40.047271000000002</c:v>
                </c:pt>
                <c:pt idx="1165">
                  <c:v>40.046081000000001</c:v>
                </c:pt>
                <c:pt idx="1166">
                  <c:v>40.044560000000004</c:v>
                </c:pt>
                <c:pt idx="1167">
                  <c:v>40.042741000000007</c:v>
                </c:pt>
                <c:pt idx="1168">
                  <c:v>40.040659000000005</c:v>
                </c:pt>
                <c:pt idx="1169">
                  <c:v>40.038360000000011</c:v>
                </c:pt>
                <c:pt idx="1170">
                  <c:v>40.035892000000011</c:v>
                </c:pt>
                <c:pt idx="1171">
                  <c:v>40.033306000000003</c:v>
                </c:pt>
                <c:pt idx="1172">
                  <c:v>40.030658000000003</c:v>
                </c:pt>
                <c:pt idx="1173">
                  <c:v>40.028004000000003</c:v>
                </c:pt>
                <c:pt idx="1174">
                  <c:v>40.025399000000014</c:v>
                </c:pt>
                <c:pt idx="1175">
                  <c:v>40.022899000000002</c:v>
                </c:pt>
                <c:pt idx="1176">
                  <c:v>40.020558000000015</c:v>
                </c:pt>
                <c:pt idx="1177">
                  <c:v>40.018423000000006</c:v>
                </c:pt>
                <c:pt idx="1178">
                  <c:v>40.016541000000004</c:v>
                </c:pt>
                <c:pt idx="1179">
                  <c:v>40.014951000000003</c:v>
                </c:pt>
                <c:pt idx="1180">
                  <c:v>40.013684999999995</c:v>
                </c:pt>
                <c:pt idx="1181">
                  <c:v>40.012770000000003</c:v>
                </c:pt>
                <c:pt idx="1182">
                  <c:v>40.012224000000003</c:v>
                </c:pt>
                <c:pt idx="1183">
                  <c:v>40.012057000000006</c:v>
                </c:pt>
                <c:pt idx="1184">
                  <c:v>40.012270000000001</c:v>
                </c:pt>
                <c:pt idx="1185">
                  <c:v>40.012857000000004</c:v>
                </c:pt>
                <c:pt idx="1186">
                  <c:v>40.013801999999998</c:v>
                </c:pt>
                <c:pt idx="1187">
                  <c:v>40.015083000000004</c:v>
                </c:pt>
                <c:pt idx="1188">
                  <c:v>40.016668999999993</c:v>
                </c:pt>
                <c:pt idx="1189">
                  <c:v>40.018522000000011</c:v>
                </c:pt>
                <c:pt idx="1190">
                  <c:v>40.020599000000011</c:v>
                </c:pt>
                <c:pt idx="1191">
                  <c:v>40.022851000000003</c:v>
                </c:pt>
                <c:pt idx="1192">
                  <c:v>40.025226000000011</c:v>
                </c:pt>
                <c:pt idx="1193">
                  <c:v>40.027669000000003</c:v>
                </c:pt>
                <c:pt idx="1194">
                  <c:v>40.030123000000003</c:v>
                </c:pt>
                <c:pt idx="1195">
                  <c:v>40.032531000000013</c:v>
                </c:pt>
                <c:pt idx="1196">
                  <c:v>40.034836000000006</c:v>
                </c:pt>
                <c:pt idx="1197">
                  <c:v>40.036986000000006</c:v>
                </c:pt>
                <c:pt idx="1198">
                  <c:v>40.038929000000003</c:v>
                </c:pt>
                <c:pt idx="1199">
                  <c:v>40.040621000000002</c:v>
                </c:pt>
                <c:pt idx="1200">
                  <c:v>40.042021000000005</c:v>
                </c:pt>
                <c:pt idx="1201">
                  <c:v>40.043097000000003</c:v>
                </c:pt>
                <c:pt idx="1202">
                  <c:v>40.043821999999999</c:v>
                </c:pt>
                <c:pt idx="1203">
                  <c:v>40.044179</c:v>
                </c:pt>
                <c:pt idx="1204">
                  <c:v>40.044159000000001</c:v>
                </c:pt>
                <c:pt idx="1205">
                  <c:v>40.043760000000006</c:v>
                </c:pt>
                <c:pt idx="1206">
                  <c:v>40.042992000000012</c:v>
                </c:pt>
                <c:pt idx="1207">
                  <c:v>40.041870999999993</c:v>
                </c:pt>
                <c:pt idx="1208">
                  <c:v>40.040421000000002</c:v>
                </c:pt>
                <c:pt idx="1209">
                  <c:v>40.038676000000002</c:v>
                </c:pt>
                <c:pt idx="1210">
                  <c:v>40.036674000000005</c:v>
                </c:pt>
                <c:pt idx="1211">
                  <c:v>40.034460999999993</c:v>
                </c:pt>
                <c:pt idx="1212">
                  <c:v>40.032088000000002</c:v>
                </c:pt>
                <c:pt idx="1213">
                  <c:v>40.029607000000006</c:v>
                </c:pt>
                <c:pt idx="1214">
                  <c:v>40.027077000000006</c:v>
                </c:pt>
                <c:pt idx="1215">
                  <c:v>40.024555000000014</c:v>
                </c:pt>
                <c:pt idx="1216">
                  <c:v>40.022098000000014</c:v>
                </c:pt>
                <c:pt idx="1217">
                  <c:v>40.019763000000005</c:v>
                </c:pt>
                <c:pt idx="1218">
                  <c:v>40.017601999999997</c:v>
                </c:pt>
                <c:pt idx="1219">
                  <c:v>40.015666999999993</c:v>
                </c:pt>
                <c:pt idx="1220">
                  <c:v>40.013999000000005</c:v>
                </c:pt>
                <c:pt idx="1221">
                  <c:v>40.012638000000003</c:v>
                </c:pt>
                <c:pt idx="1222">
                  <c:v>40.011613000000004</c:v>
                </c:pt>
                <c:pt idx="1223">
                  <c:v>40.010947000000002</c:v>
                </c:pt>
                <c:pt idx="1224">
                  <c:v>40.010654000000002</c:v>
                </c:pt>
                <c:pt idx="1225">
                  <c:v>40.010739000000001</c:v>
                </c:pt>
                <c:pt idx="1226">
                  <c:v>40.011198</c:v>
                </c:pt>
                <c:pt idx="1227">
                  <c:v>40.012018000000012</c:v>
                </c:pt>
                <c:pt idx="1228">
                  <c:v>40.013178000000003</c:v>
                </c:pt>
                <c:pt idx="1229">
                  <c:v>40.014647999999994</c:v>
                </c:pt>
                <c:pt idx="1230">
                  <c:v>40.016392000000003</c:v>
                </c:pt>
                <c:pt idx="1231">
                  <c:v>40.018364000000005</c:v>
                </c:pt>
                <c:pt idx="1232">
                  <c:v>40.020517000000012</c:v>
                </c:pt>
                <c:pt idx="1233">
                  <c:v>40.022796000000014</c:v>
                </c:pt>
                <c:pt idx="1234">
                  <c:v>40.025145000000016</c:v>
                </c:pt>
                <c:pt idx="1235">
                  <c:v>40.027505000000012</c:v>
                </c:pt>
                <c:pt idx="1236">
                  <c:v>40.029818000000013</c:v>
                </c:pt>
                <c:pt idx="1237">
                  <c:v>40.032025000000012</c:v>
                </c:pt>
                <c:pt idx="1238">
                  <c:v>40.034072000000002</c:v>
                </c:pt>
                <c:pt idx="1239">
                  <c:v>40.035908000000013</c:v>
                </c:pt>
                <c:pt idx="1240">
                  <c:v>40.037486999999999</c:v>
                </c:pt>
                <c:pt idx="1241">
                  <c:v>40.038768000000012</c:v>
                </c:pt>
                <c:pt idx="1242">
                  <c:v>40.039719000000012</c:v>
                </c:pt>
                <c:pt idx="1243">
                  <c:v>40.040317000000002</c:v>
                </c:pt>
                <c:pt idx="1244">
                  <c:v>40.040544000000004</c:v>
                </c:pt>
                <c:pt idx="1245">
                  <c:v>40.040395000000011</c:v>
                </c:pt>
                <c:pt idx="1246">
                  <c:v>40.039872000000003</c:v>
                </c:pt>
                <c:pt idx="1247">
                  <c:v>40.038987000000006</c:v>
                </c:pt>
                <c:pt idx="1248">
                  <c:v>40.037761000000003</c:v>
                </c:pt>
                <c:pt idx="1249">
                  <c:v>40.036223</c:v>
                </c:pt>
                <c:pt idx="1250">
                  <c:v>40.034411000000006</c:v>
                </c:pt>
                <c:pt idx="1251">
                  <c:v>40.032369000000003</c:v>
                </c:pt>
                <c:pt idx="1252">
                  <c:v>40.030145000000012</c:v>
                </c:pt>
                <c:pt idx="1253">
                  <c:v>40.027796000000002</c:v>
                </c:pt>
                <c:pt idx="1254">
                  <c:v>40.025377000000013</c:v>
                </c:pt>
                <c:pt idx="1255">
                  <c:v>40.022950000000016</c:v>
                </c:pt>
                <c:pt idx="1256">
                  <c:v>40.020572000000016</c:v>
                </c:pt>
                <c:pt idx="1257">
                  <c:v>40.018303000000003</c:v>
                </c:pt>
                <c:pt idx="1258">
                  <c:v>40.016198000000003</c:v>
                </c:pt>
                <c:pt idx="1259">
                  <c:v>40.014309000000004</c:v>
                </c:pt>
                <c:pt idx="1260">
                  <c:v>40.012681999999998</c:v>
                </c:pt>
                <c:pt idx="1261">
                  <c:v>40.011357000000004</c:v>
                </c:pt>
                <c:pt idx="1262">
                  <c:v>40.010365</c:v>
                </c:pt>
                <c:pt idx="1263">
                  <c:v>40.009731000000002</c:v>
                </c:pt>
                <c:pt idx="1264">
                  <c:v>40.009467999999998</c:v>
                </c:pt>
                <c:pt idx="1265">
                  <c:v>40.009581000000004</c:v>
                </c:pt>
                <c:pt idx="1266">
                  <c:v>40.010066999999999</c:v>
                </c:pt>
                <c:pt idx="1267">
                  <c:v>40.010910000000003</c:v>
                </c:pt>
                <c:pt idx="1268">
                  <c:v>40.012087999999999</c:v>
                </c:pt>
                <c:pt idx="1269">
                  <c:v>40.013569000000004</c:v>
                </c:pt>
                <c:pt idx="1270">
                  <c:v>40.015312000000016</c:v>
                </c:pt>
                <c:pt idx="1271">
                  <c:v>40.017271999999998</c:v>
                </c:pt>
                <c:pt idx="1272">
                  <c:v>40.019397000000005</c:v>
                </c:pt>
                <c:pt idx="1273">
                  <c:v>40.021630000000002</c:v>
                </c:pt>
                <c:pt idx="1274">
                  <c:v>40.023911000000012</c:v>
                </c:pt>
                <c:pt idx="1275">
                  <c:v>40.026181000000001</c:v>
                </c:pt>
                <c:pt idx="1276">
                  <c:v>40.028379000000015</c:v>
                </c:pt>
                <c:pt idx="1277">
                  <c:v>40.030447000000002</c:v>
                </c:pt>
                <c:pt idx="1278">
                  <c:v>40.032330000000016</c:v>
                </c:pt>
                <c:pt idx="1279">
                  <c:v>40.033977</c:v>
                </c:pt>
                <c:pt idx="1280">
                  <c:v>40.035344000000002</c:v>
                </c:pt>
                <c:pt idx="1281">
                  <c:v>40.036395000000013</c:v>
                </c:pt>
                <c:pt idx="1282">
                  <c:v>40.037100000000002</c:v>
                </c:pt>
                <c:pt idx="1283">
                  <c:v>40.037441000000001</c:v>
                </c:pt>
                <c:pt idx="1284">
                  <c:v>40.037407999999999</c:v>
                </c:pt>
                <c:pt idx="1285">
                  <c:v>40.036999000000002</c:v>
                </c:pt>
                <c:pt idx="1286">
                  <c:v>40.036226000000006</c:v>
                </c:pt>
                <c:pt idx="1287">
                  <c:v>40.035107000000011</c:v>
                </c:pt>
                <c:pt idx="1288">
                  <c:v>40.033672000000003</c:v>
                </c:pt>
                <c:pt idx="1289">
                  <c:v>40.031957000000006</c:v>
                </c:pt>
                <c:pt idx="1290">
                  <c:v>40.030006</c:v>
                </c:pt>
                <c:pt idx="1291">
                  <c:v>40.027871000000005</c:v>
                </c:pt>
                <c:pt idx="1292">
                  <c:v>40.025607000000001</c:v>
                </c:pt>
                <c:pt idx="1293">
                  <c:v>40.023274000000001</c:v>
                </c:pt>
                <c:pt idx="1294">
                  <c:v>40.020933000000021</c:v>
                </c:pt>
                <c:pt idx="1295">
                  <c:v>40.018644000000002</c:v>
                </c:pt>
                <c:pt idx="1296">
                  <c:v>40.016469000000001</c:v>
                </c:pt>
                <c:pt idx="1297">
                  <c:v>40.014463999999997</c:v>
                </c:pt>
                <c:pt idx="1298">
                  <c:v>40.012681999999998</c:v>
                </c:pt>
                <c:pt idx="1299">
                  <c:v>40.01117</c:v>
                </c:pt>
                <c:pt idx="1300">
                  <c:v>40.009966000000006</c:v>
                </c:pt>
                <c:pt idx="1301">
                  <c:v>40.009101000000001</c:v>
                </c:pt>
                <c:pt idx="1302">
                  <c:v>40.008599000000011</c:v>
                </c:pt>
                <c:pt idx="1303">
                  <c:v>40.008470000000003</c:v>
                </c:pt>
                <c:pt idx="1304">
                  <c:v>40.008717000000011</c:v>
                </c:pt>
                <c:pt idx="1305">
                  <c:v>40.009331000000003</c:v>
                </c:pt>
                <c:pt idx="1306">
                  <c:v>40.010294000000002</c:v>
                </c:pt>
                <c:pt idx="1307">
                  <c:v>40.011579000000005</c:v>
                </c:pt>
                <c:pt idx="1308">
                  <c:v>40.013148000000001</c:v>
                </c:pt>
                <c:pt idx="1309">
                  <c:v>40.014958</c:v>
                </c:pt>
                <c:pt idx="1310">
                  <c:v>40.016956</c:v>
                </c:pt>
                <c:pt idx="1311">
                  <c:v>40.019088000000004</c:v>
                </c:pt>
                <c:pt idx="1312">
                  <c:v>40.021292000000003</c:v>
                </c:pt>
                <c:pt idx="1313">
                  <c:v>40.023507000000002</c:v>
                </c:pt>
                <c:pt idx="1314">
                  <c:v>40.025671000000003</c:v>
                </c:pt>
                <c:pt idx="1315">
                  <c:v>40.027722000000011</c:v>
                </c:pt>
                <c:pt idx="1316">
                  <c:v>40.029602000000011</c:v>
                </c:pt>
                <c:pt idx="1317">
                  <c:v>40.031258000000001</c:v>
                </c:pt>
                <c:pt idx="1318">
                  <c:v>40.032644000000005</c:v>
                </c:pt>
                <c:pt idx="1319">
                  <c:v>40.033719000000012</c:v>
                </c:pt>
                <c:pt idx="1320">
                  <c:v>40.034453000000006</c:v>
                </c:pt>
                <c:pt idx="1321">
                  <c:v>40.034823000000003</c:v>
                </c:pt>
                <c:pt idx="1322">
                  <c:v>40.034820000000003</c:v>
                </c:pt>
                <c:pt idx="1323">
                  <c:v>40.034441000000001</c:v>
                </c:pt>
                <c:pt idx="1324">
                  <c:v>40.033697000000004</c:v>
                </c:pt>
                <c:pt idx="1325">
                  <c:v>40.032607000000006</c:v>
                </c:pt>
                <c:pt idx="1326">
                  <c:v>40.031202</c:v>
                </c:pt>
                <c:pt idx="1327">
                  <c:v>40.029520000000012</c:v>
                </c:pt>
                <c:pt idx="1328">
                  <c:v>40.027607000000003</c:v>
                </c:pt>
                <c:pt idx="1329">
                  <c:v>40.025516000000017</c:v>
                </c:pt>
                <c:pt idx="1330">
                  <c:v>40.023306000000012</c:v>
                </c:pt>
                <c:pt idx="1331">
                  <c:v>40.021038000000011</c:v>
                </c:pt>
                <c:pt idx="1332">
                  <c:v>40.018775000000012</c:v>
                </c:pt>
                <c:pt idx="1333">
                  <c:v>40.016581000000002</c:v>
                </c:pt>
                <c:pt idx="1334">
                  <c:v>40.014516</c:v>
                </c:pt>
                <c:pt idx="1335">
                  <c:v>40.012639</c:v>
                </c:pt>
                <c:pt idx="1336">
                  <c:v>40.011001999999998</c:v>
                </c:pt>
                <c:pt idx="1337">
                  <c:v>40.009650000000001</c:v>
                </c:pt>
                <c:pt idx="1338">
                  <c:v>40.008621000000005</c:v>
                </c:pt>
                <c:pt idx="1339">
                  <c:v>40.007943000000004</c:v>
                </c:pt>
                <c:pt idx="1340">
                  <c:v>40.007634000000003</c:v>
                </c:pt>
                <c:pt idx="1341">
                  <c:v>40.007702000000002</c:v>
                </c:pt>
                <c:pt idx="1342">
                  <c:v>40.008142000000014</c:v>
                </c:pt>
                <c:pt idx="1343">
                  <c:v>40.008942000000012</c:v>
                </c:pt>
                <c:pt idx="1344">
                  <c:v>40.010075000000001</c:v>
                </c:pt>
                <c:pt idx="1345">
                  <c:v>40.011509000000004</c:v>
                </c:pt>
                <c:pt idx="1346">
                  <c:v>40.013201000000002</c:v>
                </c:pt>
                <c:pt idx="1347">
                  <c:v>40.015098000000002</c:v>
                </c:pt>
                <c:pt idx="1348">
                  <c:v>40.017146000000004</c:v>
                </c:pt>
                <c:pt idx="1349">
                  <c:v>40.019283000000001</c:v>
                </c:pt>
                <c:pt idx="1350">
                  <c:v>40.021446000000005</c:v>
                </c:pt>
                <c:pt idx="1351">
                  <c:v>40.023569000000002</c:v>
                </c:pt>
                <c:pt idx="1352">
                  <c:v>40.025590000000015</c:v>
                </c:pt>
                <c:pt idx="1353">
                  <c:v>40.027448</c:v>
                </c:pt>
                <c:pt idx="1354">
                  <c:v>40.029088000000002</c:v>
                </c:pt>
                <c:pt idx="1355">
                  <c:v>40.030460000000005</c:v>
                </c:pt>
                <c:pt idx="1356">
                  <c:v>40.031522000000002</c:v>
                </c:pt>
                <c:pt idx="1357">
                  <c:v>40.032243000000001</c:v>
                </c:pt>
                <c:pt idx="1358">
                  <c:v>40.032600000000002</c:v>
                </c:pt>
                <c:pt idx="1359">
                  <c:v>40.032582000000012</c:v>
                </c:pt>
                <c:pt idx="1360">
                  <c:v>40.032188000000012</c:v>
                </c:pt>
                <c:pt idx="1361">
                  <c:v>40.031429000000003</c:v>
                </c:pt>
                <c:pt idx="1362">
                  <c:v>40.030326000000002</c:v>
                </c:pt>
                <c:pt idx="1363">
                  <c:v>40.02891200000002</c:v>
                </c:pt>
                <c:pt idx="1364">
                  <c:v>40.027228000000001</c:v>
                </c:pt>
                <c:pt idx="1365">
                  <c:v>40.025324000000012</c:v>
                </c:pt>
                <c:pt idx="1366">
                  <c:v>40.023254000000001</c:v>
                </c:pt>
                <c:pt idx="1367">
                  <c:v>40.021081000000002</c:v>
                </c:pt>
                <c:pt idx="1368">
                  <c:v>40.018867999999998</c:v>
                </c:pt>
                <c:pt idx="1369">
                  <c:v>40.016681999999996</c:v>
                </c:pt>
                <c:pt idx="1370">
                  <c:v>40.014586000000001</c:v>
                </c:pt>
                <c:pt idx="1371">
                  <c:v>40.012643000000004</c:v>
                </c:pt>
                <c:pt idx="1372">
                  <c:v>40.010910000000003</c:v>
                </c:pt>
                <c:pt idx="1373">
                  <c:v>40.009439</c:v>
                </c:pt>
                <c:pt idx="1374">
                  <c:v>40.008273000000003</c:v>
                </c:pt>
                <c:pt idx="1375">
                  <c:v>40.007446000000002</c:v>
                </c:pt>
                <c:pt idx="1376">
                  <c:v>40.006982000000001</c:v>
                </c:pt>
                <c:pt idx="1377">
                  <c:v>40.006893000000005</c:v>
                </c:pt>
                <c:pt idx="1378">
                  <c:v>40.007182</c:v>
                </c:pt>
                <c:pt idx="1379">
                  <c:v>40.007838</c:v>
                </c:pt>
                <c:pt idx="1380">
                  <c:v>40.008840000000006</c:v>
                </c:pt>
                <c:pt idx="1381">
                  <c:v>40.010155000000012</c:v>
                </c:pt>
                <c:pt idx="1382">
                  <c:v>40.011741999999998</c:v>
                </c:pt>
                <c:pt idx="1383">
                  <c:v>40.013552000000011</c:v>
                </c:pt>
                <c:pt idx="1384">
                  <c:v>40.015526000000001</c:v>
                </c:pt>
                <c:pt idx="1385">
                  <c:v>40.017603999999999</c:v>
                </c:pt>
                <c:pt idx="1386">
                  <c:v>40.019719000000002</c:v>
                </c:pt>
                <c:pt idx="1387">
                  <c:v>40.021806000000005</c:v>
                </c:pt>
                <c:pt idx="1388">
                  <c:v>40.023798000000014</c:v>
                </c:pt>
                <c:pt idx="1389">
                  <c:v>40.025634000000011</c:v>
                </c:pt>
                <c:pt idx="1390">
                  <c:v>40.027253000000002</c:v>
                </c:pt>
                <c:pt idx="1391">
                  <c:v>40.028607000000001</c:v>
                </c:pt>
                <c:pt idx="1392">
                  <c:v>40.029650000000011</c:v>
                </c:pt>
                <c:pt idx="1393">
                  <c:v>40.030350000000013</c:v>
                </c:pt>
                <c:pt idx="1394">
                  <c:v>40.030684000000001</c:v>
                </c:pt>
                <c:pt idx="1395">
                  <c:v>40.030641000000003</c:v>
                </c:pt>
                <c:pt idx="1396">
                  <c:v>40.03022</c:v>
                </c:pt>
                <c:pt idx="1397">
                  <c:v>40.029435000000014</c:v>
                </c:pt>
                <c:pt idx="1398">
                  <c:v>40.028309000000014</c:v>
                </c:pt>
                <c:pt idx="1399">
                  <c:v>40.026877000000006</c:v>
                </c:pt>
                <c:pt idx="1400">
                  <c:v>40.025182000000015</c:v>
                </c:pt>
                <c:pt idx="1401">
                  <c:v>40.023278000000012</c:v>
                </c:pt>
                <c:pt idx="1402">
                  <c:v>40.021223000000006</c:v>
                </c:pt>
                <c:pt idx="1403">
                  <c:v>40.019083000000002</c:v>
                </c:pt>
                <c:pt idx="1404">
                  <c:v>40.016922000000001</c:v>
                </c:pt>
                <c:pt idx="1405">
                  <c:v>40.014809999999997</c:v>
                </c:pt>
                <c:pt idx="1406">
                  <c:v>40.012813000000001</c:v>
                </c:pt>
                <c:pt idx="1407">
                  <c:v>40.010992000000002</c:v>
                </c:pt>
                <c:pt idx="1408">
                  <c:v>40.009405000000001</c:v>
                </c:pt>
                <c:pt idx="1409">
                  <c:v>40.008101000000003</c:v>
                </c:pt>
                <c:pt idx="1410">
                  <c:v>40.007122000000003</c:v>
                </c:pt>
                <c:pt idx="1411">
                  <c:v>40.006496000000006</c:v>
                </c:pt>
                <c:pt idx="1412">
                  <c:v>40.006244000000002</c:v>
                </c:pt>
                <c:pt idx="1413">
                  <c:v>40.006371000000001</c:v>
                </c:pt>
                <c:pt idx="1414">
                  <c:v>40.006874000000003</c:v>
                </c:pt>
                <c:pt idx="1415">
                  <c:v>40.007733000000002</c:v>
                </c:pt>
                <c:pt idx="1416">
                  <c:v>40.008922000000013</c:v>
                </c:pt>
                <c:pt idx="1417">
                  <c:v>40.010398000000002</c:v>
                </c:pt>
                <c:pt idx="1418">
                  <c:v>40.012115000000016</c:v>
                </c:pt>
                <c:pt idx="1419">
                  <c:v>40.014015000000001</c:v>
                </c:pt>
                <c:pt idx="1420">
                  <c:v>40.016034000000005</c:v>
                </c:pt>
                <c:pt idx="1421">
                  <c:v>40.018108000000012</c:v>
                </c:pt>
                <c:pt idx="1422">
                  <c:v>40.020166000000003</c:v>
                </c:pt>
                <c:pt idx="1423">
                  <c:v>40.022140000000014</c:v>
                </c:pt>
                <c:pt idx="1424">
                  <c:v>40.023966000000001</c:v>
                </c:pt>
                <c:pt idx="1425">
                  <c:v>40.025582000000014</c:v>
                </c:pt>
                <c:pt idx="1426">
                  <c:v>40.026934000000011</c:v>
                </c:pt>
                <c:pt idx="1427">
                  <c:v>40.027978000000012</c:v>
                </c:pt>
                <c:pt idx="1428">
                  <c:v>40.028678000000014</c:v>
                </c:pt>
                <c:pt idx="1429">
                  <c:v>40.029009000000002</c:v>
                </c:pt>
                <c:pt idx="1430">
                  <c:v>40.028961000000002</c:v>
                </c:pt>
                <c:pt idx="1431">
                  <c:v>40.028533000000017</c:v>
                </c:pt>
                <c:pt idx="1432">
                  <c:v>40.027740000000001</c:v>
                </c:pt>
                <c:pt idx="1433">
                  <c:v>40.026606000000001</c:v>
                </c:pt>
                <c:pt idx="1434">
                  <c:v>40.025168000000015</c:v>
                </c:pt>
                <c:pt idx="1435">
                  <c:v>40.023473000000003</c:v>
                </c:pt>
                <c:pt idx="1436">
                  <c:v>40.021577000000001</c:v>
                </c:pt>
                <c:pt idx="1437">
                  <c:v>40.019541000000004</c:v>
                </c:pt>
                <c:pt idx="1438">
                  <c:v>40.017433000000004</c:v>
                </c:pt>
                <c:pt idx="1439">
                  <c:v>40.015322000000012</c:v>
                </c:pt>
                <c:pt idx="1440">
                  <c:v>40.013277000000002</c:v>
                </c:pt>
                <c:pt idx="1441">
                  <c:v>40.011366999999993</c:v>
                </c:pt>
                <c:pt idx="1442">
                  <c:v>40.009653</c:v>
                </c:pt>
                <c:pt idx="1443">
                  <c:v>40.008194000000003</c:v>
                </c:pt>
                <c:pt idx="1444">
                  <c:v>40.007036000000006</c:v>
                </c:pt>
                <c:pt idx="1445">
                  <c:v>40.006217000000007</c:v>
                </c:pt>
                <c:pt idx="1446">
                  <c:v>40.005765000000011</c:v>
                </c:pt>
                <c:pt idx="1447">
                  <c:v>40.005693000000001</c:v>
                </c:pt>
                <c:pt idx="1448">
                  <c:v>40.006003</c:v>
                </c:pt>
                <c:pt idx="1449">
                  <c:v>40.006683000000002</c:v>
                </c:pt>
                <c:pt idx="1450">
                  <c:v>40.007709000000006</c:v>
                </c:pt>
                <c:pt idx="1451">
                  <c:v>40.009044000000003</c:v>
                </c:pt>
                <c:pt idx="1452">
                  <c:v>40.010643999999999</c:v>
                </c:pt>
                <c:pt idx="1453">
                  <c:v>40.012451000000006</c:v>
                </c:pt>
                <c:pt idx="1454">
                  <c:v>40.014403000000001</c:v>
                </c:pt>
                <c:pt idx="1455">
                  <c:v>40.016433000000006</c:v>
                </c:pt>
                <c:pt idx="1456">
                  <c:v>40.018470000000001</c:v>
                </c:pt>
                <c:pt idx="1457">
                  <c:v>40.020442000000003</c:v>
                </c:pt>
                <c:pt idx="1458">
                  <c:v>40.022282000000011</c:v>
                </c:pt>
                <c:pt idx="1459">
                  <c:v>40.023926000000003</c:v>
                </c:pt>
                <c:pt idx="1460">
                  <c:v>40.02531500000002</c:v>
                </c:pt>
                <c:pt idx="1461">
                  <c:v>40.026401</c:v>
                </c:pt>
                <c:pt idx="1462">
                  <c:v>40.027145000000012</c:v>
                </c:pt>
                <c:pt idx="1463">
                  <c:v>40.027522000000012</c:v>
                </c:pt>
                <c:pt idx="1464">
                  <c:v>40.027516000000013</c:v>
                </c:pt>
                <c:pt idx="1465">
                  <c:v>40.027127</c:v>
                </c:pt>
                <c:pt idx="1466">
                  <c:v>40.026369000000003</c:v>
                </c:pt>
                <c:pt idx="1467">
                  <c:v>40.025265000000012</c:v>
                </c:pt>
                <c:pt idx="1468">
                  <c:v>40.023855000000012</c:v>
                </c:pt>
                <c:pt idx="1469">
                  <c:v>40.022186000000012</c:v>
                </c:pt>
                <c:pt idx="1470">
                  <c:v>40.020315000000018</c:v>
                </c:pt>
                <c:pt idx="1471">
                  <c:v>40.018307</c:v>
                </c:pt>
                <c:pt idx="1472">
                  <c:v>40.016232000000002</c:v>
                </c:pt>
                <c:pt idx="1473">
                  <c:v>40.014161999999999</c:v>
                </c:pt>
                <c:pt idx="1474">
                  <c:v>40.012167000000005</c:v>
                </c:pt>
                <c:pt idx="1475">
                  <c:v>40.010317000000001</c:v>
                </c:pt>
                <c:pt idx="1476">
                  <c:v>40.008678000000003</c:v>
                </c:pt>
                <c:pt idx="1477">
                  <c:v>40.007304000000005</c:v>
                </c:pt>
                <c:pt idx="1478">
                  <c:v>40.006244000000002</c:v>
                </c:pt>
                <c:pt idx="1479">
                  <c:v>40.005535000000016</c:v>
                </c:pt>
                <c:pt idx="1480">
                  <c:v>40.005200000000002</c:v>
                </c:pt>
                <c:pt idx="1481">
                  <c:v>40.005251000000001</c:v>
                </c:pt>
                <c:pt idx="1482">
                  <c:v>40.005684000000002</c:v>
                </c:pt>
                <c:pt idx="1483">
                  <c:v>40.006483000000003</c:v>
                </c:pt>
                <c:pt idx="1484">
                  <c:v>40.007619000000005</c:v>
                </c:pt>
                <c:pt idx="1485">
                  <c:v>40.009050000000002</c:v>
                </c:pt>
                <c:pt idx="1486">
                  <c:v>40.010724000000003</c:v>
                </c:pt>
                <c:pt idx="1487">
                  <c:v>40.012581000000004</c:v>
                </c:pt>
                <c:pt idx="1488">
                  <c:v>40.014552000000002</c:v>
                </c:pt>
                <c:pt idx="1489">
                  <c:v>40.016566000000005</c:v>
                </c:pt>
                <c:pt idx="1490">
                  <c:v>40.018550000000012</c:v>
                </c:pt>
                <c:pt idx="1491">
                  <c:v>40.020431000000002</c:v>
                </c:pt>
                <c:pt idx="1492">
                  <c:v>40.022141000000012</c:v>
                </c:pt>
                <c:pt idx="1493">
                  <c:v>40.023617000000002</c:v>
                </c:pt>
                <c:pt idx="1494">
                  <c:v>40.024806000000005</c:v>
                </c:pt>
                <c:pt idx="1495">
                  <c:v>40.025662000000011</c:v>
                </c:pt>
                <c:pt idx="1496">
                  <c:v>40.026154000000012</c:v>
                </c:pt>
                <c:pt idx="1497">
                  <c:v>40.026264000000005</c:v>
                </c:pt>
                <c:pt idx="1498">
                  <c:v>40.025986000000003</c:v>
                </c:pt>
                <c:pt idx="1499">
                  <c:v>40.025330000000018</c:v>
                </c:pt>
                <c:pt idx="1500">
                  <c:v>40.024318000000015</c:v>
                </c:pt>
                <c:pt idx="1501">
                  <c:v>40.022988000000012</c:v>
                </c:pt>
                <c:pt idx="1502">
                  <c:v>40.021386</c:v>
                </c:pt>
                <c:pt idx="1503">
                  <c:v>40.019570000000002</c:v>
                </c:pt>
                <c:pt idx="1504">
                  <c:v>40.017606000000001</c:v>
                </c:pt>
                <c:pt idx="1505">
                  <c:v>40.015565000000002</c:v>
                </c:pt>
                <c:pt idx="1506">
                  <c:v>40.013522000000002</c:v>
                </c:pt>
                <c:pt idx="1507">
                  <c:v>40.011549000000002</c:v>
                </c:pt>
                <c:pt idx="1508">
                  <c:v>40.009720000000002</c:v>
                </c:pt>
                <c:pt idx="1509">
                  <c:v>40.008101000000003</c:v>
                </c:pt>
                <c:pt idx="1510">
                  <c:v>40.006750000000011</c:v>
                </c:pt>
                <c:pt idx="1511">
                  <c:v>40.005717000000011</c:v>
                </c:pt>
                <c:pt idx="1512">
                  <c:v>40.005039000000011</c:v>
                </c:pt>
                <c:pt idx="1513">
                  <c:v>40.004741000000003</c:v>
                </c:pt>
                <c:pt idx="1514">
                  <c:v>40.004832</c:v>
                </c:pt>
                <c:pt idx="1515">
                  <c:v>40.005308000000014</c:v>
                </c:pt>
                <c:pt idx="1516">
                  <c:v>40.006150000000012</c:v>
                </c:pt>
                <c:pt idx="1517">
                  <c:v>40.007327000000004</c:v>
                </c:pt>
                <c:pt idx="1518">
                  <c:v>40.008793000000011</c:v>
                </c:pt>
                <c:pt idx="1519">
                  <c:v>40.010493000000004</c:v>
                </c:pt>
                <c:pt idx="1520">
                  <c:v>40.012361000000006</c:v>
                </c:pt>
                <c:pt idx="1521">
                  <c:v>40.014327999999999</c:v>
                </c:pt>
                <c:pt idx="1522">
                  <c:v>40.016318000000012</c:v>
                </c:pt>
                <c:pt idx="1523">
                  <c:v>40.018255000000003</c:v>
                </c:pt>
                <c:pt idx="1524">
                  <c:v>40.020066</c:v>
                </c:pt>
                <c:pt idx="1525">
                  <c:v>40.021681999999998</c:v>
                </c:pt>
                <c:pt idx="1526">
                  <c:v>40.023040000000002</c:v>
                </c:pt>
                <c:pt idx="1527">
                  <c:v>40.024087999999999</c:v>
                </c:pt>
                <c:pt idx="1528">
                  <c:v>40.024786000000006</c:v>
                </c:pt>
                <c:pt idx="1529">
                  <c:v>40.025107000000013</c:v>
                </c:pt>
                <c:pt idx="1530">
                  <c:v>40.025037000000012</c:v>
                </c:pt>
                <c:pt idx="1531">
                  <c:v>40.024578000000012</c:v>
                </c:pt>
                <c:pt idx="1532">
                  <c:v>40.023747</c:v>
                </c:pt>
                <c:pt idx="1533">
                  <c:v>40.022574000000013</c:v>
                </c:pt>
                <c:pt idx="1534">
                  <c:v>40.021104000000001</c:v>
                </c:pt>
                <c:pt idx="1535">
                  <c:v>40.019391000000006</c:v>
                </c:pt>
                <c:pt idx="1536">
                  <c:v>40.017501000000003</c:v>
                </c:pt>
                <c:pt idx="1537">
                  <c:v>40.015506000000002</c:v>
                </c:pt>
                <c:pt idx="1538">
                  <c:v>40.013480000000001</c:v>
                </c:pt>
                <c:pt idx="1539">
                  <c:v>40.011501000000003</c:v>
                </c:pt>
                <c:pt idx="1540">
                  <c:v>40.009644000000002</c:v>
                </c:pt>
                <c:pt idx="1541">
                  <c:v>40.007980000000003</c:v>
                </c:pt>
                <c:pt idx="1542">
                  <c:v>40.006572000000013</c:v>
                </c:pt>
                <c:pt idx="1543">
                  <c:v>40.005475000000011</c:v>
                </c:pt>
                <c:pt idx="1544">
                  <c:v>40.004729000000005</c:v>
                </c:pt>
                <c:pt idx="1545">
                  <c:v>40.004362</c:v>
                </c:pt>
                <c:pt idx="1546">
                  <c:v>40.004389000000003</c:v>
                </c:pt>
                <c:pt idx="1547">
                  <c:v>40.004806000000002</c:v>
                </c:pt>
                <c:pt idx="1548">
                  <c:v>40.005598000000013</c:v>
                </c:pt>
                <c:pt idx="1549">
                  <c:v>40.006732000000014</c:v>
                </c:pt>
                <c:pt idx="1550">
                  <c:v>40.008163000000003</c:v>
                </c:pt>
                <c:pt idx="1551">
                  <c:v>40.009835000000002</c:v>
                </c:pt>
                <c:pt idx="1552">
                  <c:v>40.011680999999982</c:v>
                </c:pt>
                <c:pt idx="1553">
                  <c:v>40.013627999999997</c:v>
                </c:pt>
                <c:pt idx="1554">
                  <c:v>40.015600000000006</c:v>
                </c:pt>
                <c:pt idx="1555">
                  <c:v>40.017516000000001</c:v>
                </c:pt>
                <c:pt idx="1556">
                  <c:v>40.019302000000003</c:v>
                </c:pt>
                <c:pt idx="1557">
                  <c:v>40.020886000000004</c:v>
                </c:pt>
                <c:pt idx="1558">
                  <c:v>40.022205000000014</c:v>
                </c:pt>
                <c:pt idx="1559">
                  <c:v>40.023206000000002</c:v>
                </c:pt>
                <c:pt idx="1560">
                  <c:v>40.023848000000001</c:v>
                </c:pt>
                <c:pt idx="1561">
                  <c:v>40.024105000000013</c:v>
                </c:pt>
                <c:pt idx="1562">
                  <c:v>40.023966000000001</c:v>
                </c:pt>
                <c:pt idx="1563">
                  <c:v>40.023436000000011</c:v>
                </c:pt>
                <c:pt idx="1564">
                  <c:v>40.022534000000014</c:v>
                </c:pt>
                <c:pt idx="1565">
                  <c:v>40.021297000000004</c:v>
                </c:pt>
                <c:pt idx="1566">
                  <c:v>40.019771000000006</c:v>
                </c:pt>
                <c:pt idx="1567">
                  <c:v>40.018019000000002</c:v>
                </c:pt>
                <c:pt idx="1568">
                  <c:v>40.016107000000005</c:v>
                </c:pt>
                <c:pt idx="1569">
                  <c:v>40.014113000000002</c:v>
                </c:pt>
                <c:pt idx="1570">
                  <c:v>40.012116000000013</c:v>
                </c:pt>
                <c:pt idx="1571">
                  <c:v>40.010194000000006</c:v>
                </c:pt>
                <c:pt idx="1572">
                  <c:v>40.008424000000005</c:v>
                </c:pt>
                <c:pt idx="1573">
                  <c:v>40.006877000000003</c:v>
                </c:pt>
                <c:pt idx="1574">
                  <c:v>40.005614000000001</c:v>
                </c:pt>
                <c:pt idx="1575">
                  <c:v>40.004685999999992</c:v>
                </c:pt>
                <c:pt idx="1576">
                  <c:v>40.004128000000001</c:v>
                </c:pt>
                <c:pt idx="1577">
                  <c:v>40.003963000000006</c:v>
                </c:pt>
                <c:pt idx="1578">
                  <c:v>40.004197000000005</c:v>
                </c:pt>
                <c:pt idx="1579">
                  <c:v>40.004820000000002</c:v>
                </c:pt>
                <c:pt idx="1580">
                  <c:v>40.005805000000002</c:v>
                </c:pt>
                <c:pt idx="1581">
                  <c:v>40.007112000000014</c:v>
                </c:pt>
                <c:pt idx="1582">
                  <c:v>40.008686000000004</c:v>
                </c:pt>
                <c:pt idx="1583">
                  <c:v>40.010463000000001</c:v>
                </c:pt>
                <c:pt idx="1584">
                  <c:v>40.012370000000011</c:v>
                </c:pt>
                <c:pt idx="1585">
                  <c:v>40.014327000000002</c:v>
                </c:pt>
                <c:pt idx="1586">
                  <c:v>40.016254000000004</c:v>
                </c:pt>
                <c:pt idx="1587">
                  <c:v>40.018070000000002</c:v>
                </c:pt>
                <c:pt idx="1588">
                  <c:v>40.019702000000002</c:v>
                </c:pt>
                <c:pt idx="1589">
                  <c:v>40.021079</c:v>
                </c:pt>
                <c:pt idx="1590">
                  <c:v>40.022146000000021</c:v>
                </c:pt>
                <c:pt idx="1591">
                  <c:v>40.022857000000002</c:v>
                </c:pt>
                <c:pt idx="1592">
                  <c:v>40.023182000000013</c:v>
                </c:pt>
                <c:pt idx="1593">
                  <c:v>40.023107000000003</c:v>
                </c:pt>
                <c:pt idx="1594">
                  <c:v>40.022633000000013</c:v>
                </c:pt>
                <c:pt idx="1595">
                  <c:v>40.02178</c:v>
                </c:pt>
                <c:pt idx="1596">
                  <c:v>40.020583000000002</c:v>
                </c:pt>
                <c:pt idx="1597">
                  <c:v>40.019089000000001</c:v>
                </c:pt>
                <c:pt idx="1598">
                  <c:v>40.017361000000001</c:v>
                </c:pt>
                <c:pt idx="1599">
                  <c:v>40.015469000000003</c:v>
                </c:pt>
                <c:pt idx="1600">
                  <c:v>40.013491999999999</c:v>
                </c:pt>
                <c:pt idx="1601">
                  <c:v>40.011511000000006</c:v>
                </c:pt>
                <c:pt idx="1602">
                  <c:v>40.009609000000005</c:v>
                </c:pt>
                <c:pt idx="1603">
                  <c:v>40.007863999999998</c:v>
                </c:pt>
                <c:pt idx="1604">
                  <c:v>40.006348000000003</c:v>
                </c:pt>
                <c:pt idx="1605">
                  <c:v>40.005125000000014</c:v>
                </c:pt>
                <c:pt idx="1606">
                  <c:v>40.004244999999997</c:v>
                </c:pt>
                <c:pt idx="1607">
                  <c:v>40.003745000000002</c:v>
                </c:pt>
                <c:pt idx="1608">
                  <c:v>40.003644000000001</c:v>
                </c:pt>
                <c:pt idx="1609">
                  <c:v>40.003948000000001</c:v>
                </c:pt>
                <c:pt idx="1610">
                  <c:v>40.004640999999999</c:v>
                </c:pt>
                <c:pt idx="1611">
                  <c:v>40.005694000000005</c:v>
                </c:pt>
                <c:pt idx="1612">
                  <c:v>40.007061999999998</c:v>
                </c:pt>
                <c:pt idx="1613">
                  <c:v>40.008686000000004</c:v>
                </c:pt>
                <c:pt idx="1614">
                  <c:v>40.010496000000003</c:v>
                </c:pt>
                <c:pt idx="1615">
                  <c:v>40.012415000000011</c:v>
                </c:pt>
                <c:pt idx="1616">
                  <c:v>40.014360000000003</c:v>
                </c:pt>
                <c:pt idx="1617">
                  <c:v>40.016247999999997</c:v>
                </c:pt>
                <c:pt idx="1618">
                  <c:v>40.017996000000004</c:v>
                </c:pt>
                <c:pt idx="1619">
                  <c:v>40.019531000000001</c:v>
                </c:pt>
                <c:pt idx="1620">
                  <c:v>40.020784000000006</c:v>
                </c:pt>
                <c:pt idx="1621">
                  <c:v>40.021702000000012</c:v>
                </c:pt>
                <c:pt idx="1622">
                  <c:v>40.022244000000001</c:v>
                </c:pt>
                <c:pt idx="1623">
                  <c:v>40.022386000000012</c:v>
                </c:pt>
                <c:pt idx="1624">
                  <c:v>40.022121000000013</c:v>
                </c:pt>
                <c:pt idx="1625">
                  <c:v>40.021460000000005</c:v>
                </c:pt>
                <c:pt idx="1626">
                  <c:v>40.020430000000012</c:v>
                </c:pt>
                <c:pt idx="1627">
                  <c:v>40.019075000000001</c:v>
                </c:pt>
                <c:pt idx="1628">
                  <c:v>40.017451999999999</c:v>
                </c:pt>
                <c:pt idx="1629">
                  <c:v>40.015632000000011</c:v>
                </c:pt>
                <c:pt idx="1630">
                  <c:v>40.013691999999999</c:v>
                </c:pt>
                <c:pt idx="1631">
                  <c:v>40.011715000000002</c:v>
                </c:pt>
                <c:pt idx="1632">
                  <c:v>40.009787000000003</c:v>
                </c:pt>
                <c:pt idx="1633">
                  <c:v>40.007991000000004</c:v>
                </c:pt>
                <c:pt idx="1634">
                  <c:v>40.006405000000001</c:v>
                </c:pt>
                <c:pt idx="1635">
                  <c:v>40.005096000000002</c:v>
                </c:pt>
                <c:pt idx="1636">
                  <c:v>40.004123</c:v>
                </c:pt>
                <c:pt idx="1637">
                  <c:v>40.003525000000003</c:v>
                </c:pt>
                <c:pt idx="1638">
                  <c:v>40.003330000000012</c:v>
                </c:pt>
                <c:pt idx="1639">
                  <c:v>40.003545000000003</c:v>
                </c:pt>
                <c:pt idx="1640">
                  <c:v>40.004159000000001</c:v>
                </c:pt>
                <c:pt idx="1641">
                  <c:v>40.005146000000003</c:v>
                </c:pt>
                <c:pt idx="1642">
                  <c:v>40.006461999999999</c:v>
                </c:pt>
                <c:pt idx="1643">
                  <c:v>40.008047000000005</c:v>
                </c:pt>
                <c:pt idx="1644">
                  <c:v>40.009831000000005</c:v>
                </c:pt>
                <c:pt idx="1645">
                  <c:v>40.011734000000004</c:v>
                </c:pt>
                <c:pt idx="1646">
                  <c:v>40.013672</c:v>
                </c:pt>
                <c:pt idx="1647">
                  <c:v>40.015559000000003</c:v>
                </c:pt>
                <c:pt idx="1648">
                  <c:v>40.017309000000004</c:v>
                </c:pt>
                <c:pt idx="1649">
                  <c:v>40.018843000000004</c:v>
                </c:pt>
                <c:pt idx="1650">
                  <c:v>40.020094</c:v>
                </c:pt>
                <c:pt idx="1651">
                  <c:v>40.021005000000002</c:v>
                </c:pt>
                <c:pt idx="1652">
                  <c:v>40.021533000000012</c:v>
                </c:pt>
                <c:pt idx="1653">
                  <c:v>40.021655000000003</c:v>
                </c:pt>
                <c:pt idx="1654">
                  <c:v>40.021364000000005</c:v>
                </c:pt>
                <c:pt idx="1655">
                  <c:v>40.020672000000012</c:v>
                </c:pt>
                <c:pt idx="1656">
                  <c:v>40.01961</c:v>
                </c:pt>
                <c:pt idx="1657">
                  <c:v>40.018224000000004</c:v>
                </c:pt>
                <c:pt idx="1658">
                  <c:v>40.016576000000001</c:v>
                </c:pt>
                <c:pt idx="1659">
                  <c:v>40.014739000000006</c:v>
                </c:pt>
                <c:pt idx="1660">
                  <c:v>40.012794</c:v>
                </c:pt>
                <c:pt idx="1661">
                  <c:v>40.010829999999999</c:v>
                </c:pt>
                <c:pt idx="1662">
                  <c:v>40.008933000000013</c:v>
                </c:pt>
                <c:pt idx="1663">
                  <c:v>40.007189000000004</c:v>
                </c:pt>
                <c:pt idx="1664">
                  <c:v>40.005677000000006</c:v>
                </c:pt>
                <c:pt idx="1665">
                  <c:v>40.004463999999999</c:v>
                </c:pt>
                <c:pt idx="1666">
                  <c:v>40.003604000000003</c:v>
                </c:pt>
                <c:pt idx="1667">
                  <c:v>40.003136000000012</c:v>
                </c:pt>
                <c:pt idx="1668">
                  <c:v>40.003081000000002</c:v>
                </c:pt>
                <c:pt idx="1669">
                  <c:v>40.003441000000002</c:v>
                </c:pt>
                <c:pt idx="1670">
                  <c:v>40.004199</c:v>
                </c:pt>
                <c:pt idx="1671">
                  <c:v>40.005320000000012</c:v>
                </c:pt>
                <c:pt idx="1672">
                  <c:v>40.006751000000001</c:v>
                </c:pt>
                <c:pt idx="1673">
                  <c:v>40.008428000000002</c:v>
                </c:pt>
                <c:pt idx="1674">
                  <c:v>40.010272000000001</c:v>
                </c:pt>
                <c:pt idx="1675">
                  <c:v>40.012197</c:v>
                </c:pt>
                <c:pt idx="1676">
                  <c:v>40.014116000000001</c:v>
                </c:pt>
                <c:pt idx="1677">
                  <c:v>40.015939000000003</c:v>
                </c:pt>
                <c:pt idx="1678">
                  <c:v>40.017580999999993</c:v>
                </c:pt>
                <c:pt idx="1679">
                  <c:v>40.018966000000006</c:v>
                </c:pt>
                <c:pt idx="1680">
                  <c:v>40.020029000000001</c:v>
                </c:pt>
                <c:pt idx="1681">
                  <c:v>40.020719000000014</c:v>
                </c:pt>
                <c:pt idx="1682">
                  <c:v>40.021005000000002</c:v>
                </c:pt>
                <c:pt idx="1683">
                  <c:v>40.020872000000011</c:v>
                </c:pt>
                <c:pt idx="1684">
                  <c:v>40.020325000000014</c:v>
                </c:pt>
                <c:pt idx="1685">
                  <c:v>40.019387999999999</c:v>
                </c:pt>
                <c:pt idx="1686">
                  <c:v>40.018106000000003</c:v>
                </c:pt>
                <c:pt idx="1687">
                  <c:v>40.016535000000012</c:v>
                </c:pt>
                <c:pt idx="1688">
                  <c:v>40.014749000000002</c:v>
                </c:pt>
                <c:pt idx="1689">
                  <c:v>40.012831000000006</c:v>
                </c:pt>
                <c:pt idx="1690">
                  <c:v>40.010868999999992</c:v>
                </c:pt>
                <c:pt idx="1691">
                  <c:v>40.008955000000014</c:v>
                </c:pt>
                <c:pt idx="1692">
                  <c:v>40.007177000000006</c:v>
                </c:pt>
                <c:pt idx="1693">
                  <c:v>40.005618000000013</c:v>
                </c:pt>
                <c:pt idx="1694">
                  <c:v>40.004352000000011</c:v>
                </c:pt>
                <c:pt idx="1695">
                  <c:v>40.003437000000005</c:v>
                </c:pt>
                <c:pt idx="1696">
                  <c:v>40.002915000000016</c:v>
                </c:pt>
                <c:pt idx="1697">
                  <c:v>40.002812000000013</c:v>
                </c:pt>
                <c:pt idx="1698">
                  <c:v>40.003130000000013</c:v>
                </c:pt>
                <c:pt idx="1699">
                  <c:v>40.003856000000006</c:v>
                </c:pt>
                <c:pt idx="1700">
                  <c:v>40.004953</c:v>
                </c:pt>
                <c:pt idx="1701">
                  <c:v>40.006370000000011</c:v>
                </c:pt>
                <c:pt idx="1702">
                  <c:v>40.008039000000011</c:v>
                </c:pt>
                <c:pt idx="1703">
                  <c:v>40.009879000000005</c:v>
                </c:pt>
                <c:pt idx="1704">
                  <c:v>40.011802999999993</c:v>
                </c:pt>
                <c:pt idx="1705">
                  <c:v>40.013719000000002</c:v>
                </c:pt>
                <c:pt idx="1706">
                  <c:v>40.015534000000002</c:v>
                </c:pt>
                <c:pt idx="1707">
                  <c:v>40.017161999999999</c:v>
                </c:pt>
                <c:pt idx="1708">
                  <c:v>40.018522000000011</c:v>
                </c:pt>
                <c:pt idx="1709">
                  <c:v>40.019551</c:v>
                </c:pt>
                <c:pt idx="1710">
                  <c:v>40.020196000000013</c:v>
                </c:pt>
                <c:pt idx="1711">
                  <c:v>40.020427000000005</c:v>
                </c:pt>
                <c:pt idx="1712">
                  <c:v>40.020232000000014</c:v>
                </c:pt>
                <c:pt idx="1713">
                  <c:v>40.019619000000006</c:v>
                </c:pt>
                <c:pt idx="1714">
                  <c:v>40.018616000000002</c:v>
                </c:pt>
                <c:pt idx="1715">
                  <c:v>40.017271000000001</c:v>
                </c:pt>
                <c:pt idx="1716">
                  <c:v>40.015649000000003</c:v>
                </c:pt>
                <c:pt idx="1717">
                  <c:v>40.013826000000002</c:v>
                </c:pt>
                <c:pt idx="1718">
                  <c:v>40.011890999999999</c:v>
                </c:pt>
                <c:pt idx="1719">
                  <c:v>40.009935000000013</c:v>
                </c:pt>
                <c:pt idx="1720">
                  <c:v>40.008055000000013</c:v>
                </c:pt>
                <c:pt idx="1721">
                  <c:v>40.006339000000011</c:v>
                </c:pt>
                <c:pt idx="1722">
                  <c:v>40.004871999999999</c:v>
                </c:pt>
                <c:pt idx="1723">
                  <c:v>40.003723000000001</c:v>
                </c:pt>
                <c:pt idx="1724">
                  <c:v>40.002949000000001</c:v>
                </c:pt>
                <c:pt idx="1725">
                  <c:v>40.002587000000005</c:v>
                </c:pt>
                <c:pt idx="1726">
                  <c:v>40.002654</c:v>
                </c:pt>
                <c:pt idx="1727">
                  <c:v>40.003147000000006</c:v>
                </c:pt>
                <c:pt idx="1728">
                  <c:v>40.004041000000001</c:v>
                </c:pt>
                <c:pt idx="1729">
                  <c:v>40.005292000000011</c:v>
                </c:pt>
                <c:pt idx="1730">
                  <c:v>40.006837000000004</c:v>
                </c:pt>
                <c:pt idx="1731">
                  <c:v>40.008601000000006</c:v>
                </c:pt>
                <c:pt idx="1732">
                  <c:v>40.010496000000003</c:v>
                </c:pt>
                <c:pt idx="1733">
                  <c:v>40.012429000000004</c:v>
                </c:pt>
                <c:pt idx="1734">
                  <c:v>40.014302000000001</c:v>
                </c:pt>
                <c:pt idx="1735">
                  <c:v>40.016024000000002</c:v>
                </c:pt>
                <c:pt idx="1736">
                  <c:v>40.017507999999999</c:v>
                </c:pt>
                <c:pt idx="1737">
                  <c:v>40.018679000000006</c:v>
                </c:pt>
                <c:pt idx="1738">
                  <c:v>40.019480000000001</c:v>
                </c:pt>
                <c:pt idx="1739">
                  <c:v>40.019868999999993</c:v>
                </c:pt>
                <c:pt idx="1740">
                  <c:v>40.019826000000002</c:v>
                </c:pt>
                <c:pt idx="1741">
                  <c:v>40.019352000000012</c:v>
                </c:pt>
                <c:pt idx="1742">
                  <c:v>40.018470000000001</c:v>
                </c:pt>
                <c:pt idx="1743">
                  <c:v>40.017223000000001</c:v>
                </c:pt>
                <c:pt idx="1744">
                  <c:v>40.015673</c:v>
                </c:pt>
                <c:pt idx="1745">
                  <c:v>40.013896000000003</c:v>
                </c:pt>
                <c:pt idx="1746">
                  <c:v>40.011980000000001</c:v>
                </c:pt>
                <c:pt idx="1747">
                  <c:v>40.010020000000004</c:v>
                </c:pt>
                <c:pt idx="1748">
                  <c:v>40.008115000000018</c:v>
                </c:pt>
                <c:pt idx="1749">
                  <c:v>40.006360000000001</c:v>
                </c:pt>
                <c:pt idx="1750">
                  <c:v>40.004840999999999</c:v>
                </c:pt>
                <c:pt idx="1751">
                  <c:v>40.003636</c:v>
                </c:pt>
                <c:pt idx="1752">
                  <c:v>40.002805000000002</c:v>
                </c:pt>
                <c:pt idx="1753">
                  <c:v>40.002388000000003</c:v>
                </c:pt>
                <c:pt idx="1754">
                  <c:v>40.002408000000003</c:v>
                </c:pt>
                <c:pt idx="1755">
                  <c:v>40.002862</c:v>
                </c:pt>
                <c:pt idx="1756">
                  <c:v>40.003727000000005</c:v>
                </c:pt>
                <c:pt idx="1757">
                  <c:v>40.004960000000004</c:v>
                </c:pt>
                <c:pt idx="1758">
                  <c:v>40.006496000000006</c:v>
                </c:pt>
                <c:pt idx="1759">
                  <c:v>40.008259000000002</c:v>
                </c:pt>
                <c:pt idx="1760">
                  <c:v>40.010156000000002</c:v>
                </c:pt>
                <c:pt idx="1761">
                  <c:v>40.012092000000003</c:v>
                </c:pt>
                <c:pt idx="1762">
                  <c:v>40.013967000000001</c:v>
                </c:pt>
                <c:pt idx="1763">
                  <c:v>40.015684999999998</c:v>
                </c:pt>
                <c:pt idx="1764">
                  <c:v>40.017156</c:v>
                </c:pt>
                <c:pt idx="1765">
                  <c:v>40.018305000000012</c:v>
                </c:pt>
                <c:pt idx="1766">
                  <c:v>40.019072000000001</c:v>
                </c:pt>
                <c:pt idx="1767">
                  <c:v>40.019417000000004</c:v>
                </c:pt>
                <c:pt idx="1768">
                  <c:v>40.019321000000005</c:v>
                </c:pt>
                <c:pt idx="1769">
                  <c:v>40.018788000000001</c:v>
                </c:pt>
                <c:pt idx="1770">
                  <c:v>40.017844999999994</c:v>
                </c:pt>
                <c:pt idx="1771">
                  <c:v>40.016539000000002</c:v>
                </c:pt>
                <c:pt idx="1772">
                  <c:v>40.014937000000003</c:v>
                </c:pt>
                <c:pt idx="1773">
                  <c:v>40.013121000000005</c:v>
                </c:pt>
                <c:pt idx="1774">
                  <c:v>40.011183999999993</c:v>
                </c:pt>
                <c:pt idx="1775">
                  <c:v>40.009225000000001</c:v>
                </c:pt>
                <c:pt idx="1776">
                  <c:v>40.007347000000003</c:v>
                </c:pt>
                <c:pt idx="1777">
                  <c:v>40.005645000000001</c:v>
                </c:pt>
                <c:pt idx="1778">
                  <c:v>40.004209000000003</c:v>
                </c:pt>
                <c:pt idx="1779">
                  <c:v>40.003111000000011</c:v>
                </c:pt>
                <c:pt idx="1780">
                  <c:v>40.002410000000012</c:v>
                </c:pt>
                <c:pt idx="1781">
                  <c:v>40.002141000000002</c:v>
                </c:pt>
                <c:pt idx="1782">
                  <c:v>40.002318000000017</c:v>
                </c:pt>
                <c:pt idx="1783">
                  <c:v>40.002932000000015</c:v>
                </c:pt>
                <c:pt idx="1784">
                  <c:v>40.003951000000001</c:v>
                </c:pt>
                <c:pt idx="1785">
                  <c:v>40.005320000000012</c:v>
                </c:pt>
                <c:pt idx="1786">
                  <c:v>40.006967000000003</c:v>
                </c:pt>
                <c:pt idx="1787">
                  <c:v>40.008807000000004</c:v>
                </c:pt>
                <c:pt idx="1788">
                  <c:v>40.010740000000006</c:v>
                </c:pt>
                <c:pt idx="1789">
                  <c:v>40.012666000000003</c:v>
                </c:pt>
                <c:pt idx="1790">
                  <c:v>40.014481999999994</c:v>
                </c:pt>
                <c:pt idx="1791">
                  <c:v>40.016091000000003</c:v>
                </c:pt>
                <c:pt idx="1792">
                  <c:v>40.017407999999996</c:v>
                </c:pt>
                <c:pt idx="1793">
                  <c:v>40.018362000000003</c:v>
                </c:pt>
                <c:pt idx="1794">
                  <c:v>40.018901</c:v>
                </c:pt>
                <c:pt idx="1795">
                  <c:v>40.018997000000006</c:v>
                </c:pt>
                <c:pt idx="1796">
                  <c:v>40.018643000000004</c:v>
                </c:pt>
                <c:pt idx="1797">
                  <c:v>40.017856999999999</c:v>
                </c:pt>
                <c:pt idx="1798">
                  <c:v>40.016679000000003</c:v>
                </c:pt>
                <c:pt idx="1799">
                  <c:v>40.015173000000011</c:v>
                </c:pt>
                <c:pt idx="1800">
                  <c:v>40.013416000000007</c:v>
                </c:pt>
                <c:pt idx="1801">
                  <c:v>40.011503000000005</c:v>
                </c:pt>
                <c:pt idx="1802">
                  <c:v>40.009535000000014</c:v>
                </c:pt>
                <c:pt idx="1803">
                  <c:v>40.007617000000003</c:v>
                </c:pt>
                <c:pt idx="1804">
                  <c:v>40.005850000000002</c:v>
                </c:pt>
                <c:pt idx="1805">
                  <c:v>40.004330000000003</c:v>
                </c:pt>
                <c:pt idx="1806">
                  <c:v>40.003137000000002</c:v>
                </c:pt>
                <c:pt idx="1807">
                  <c:v>40.002336000000014</c:v>
                </c:pt>
                <c:pt idx="1808">
                  <c:v>40.001969000000003</c:v>
                </c:pt>
                <c:pt idx="1809">
                  <c:v>40.002057000000001</c:v>
                </c:pt>
                <c:pt idx="1810">
                  <c:v>40.002593000000012</c:v>
                </c:pt>
                <c:pt idx="1811">
                  <c:v>40.003550000000011</c:v>
                </c:pt>
                <c:pt idx="1812">
                  <c:v>40.004874999999998</c:v>
                </c:pt>
                <c:pt idx="1813">
                  <c:v>40.006496000000006</c:v>
                </c:pt>
                <c:pt idx="1814">
                  <c:v>40.008325000000013</c:v>
                </c:pt>
                <c:pt idx="1815">
                  <c:v>40.010261999999997</c:v>
                </c:pt>
                <c:pt idx="1816">
                  <c:v>40.012201000000005</c:v>
                </c:pt>
                <c:pt idx="1817">
                  <c:v>40.014037999999999</c:v>
                </c:pt>
                <c:pt idx="1818">
                  <c:v>40.01567</c:v>
                </c:pt>
                <c:pt idx="1819">
                  <c:v>40.017007999999997</c:v>
                </c:pt>
                <c:pt idx="1820">
                  <c:v>40.017979000000004</c:v>
                </c:pt>
                <c:pt idx="1821">
                  <c:v>40.018527000000006</c:v>
                </c:pt>
                <c:pt idx="1822">
                  <c:v>40.018623000000005</c:v>
                </c:pt>
                <c:pt idx="1823">
                  <c:v>40.018260000000005</c:v>
                </c:pt>
                <c:pt idx="1824">
                  <c:v>40.017457999999998</c:v>
                </c:pt>
                <c:pt idx="1825">
                  <c:v>40.016258000000001</c:v>
                </c:pt>
                <c:pt idx="1826">
                  <c:v>40.014726000000003</c:v>
                </c:pt>
                <c:pt idx="1827">
                  <c:v>40.012946000000007</c:v>
                </c:pt>
                <c:pt idx="1828">
                  <c:v>40.011015</c:v>
                </c:pt>
                <c:pt idx="1829">
                  <c:v>40.009039000000001</c:v>
                </c:pt>
                <c:pt idx="1830">
                  <c:v>40.007126</c:v>
                </c:pt>
                <c:pt idx="1831">
                  <c:v>40.005382000000012</c:v>
                </c:pt>
                <c:pt idx="1832">
                  <c:v>40.003902000000011</c:v>
                </c:pt>
                <c:pt idx="1833">
                  <c:v>40.002769000000001</c:v>
                </c:pt>
                <c:pt idx="1834">
                  <c:v>40.002046</c:v>
                </c:pt>
                <c:pt idx="1835">
                  <c:v>40.001771000000005</c:v>
                </c:pt>
                <c:pt idx="1836">
                  <c:v>40.001961000000001</c:v>
                </c:pt>
                <c:pt idx="1837">
                  <c:v>40.002605000000003</c:v>
                </c:pt>
                <c:pt idx="1838">
                  <c:v>40.003666000000003</c:v>
                </c:pt>
                <c:pt idx="1839">
                  <c:v>40.005086000000006</c:v>
                </c:pt>
                <c:pt idx="1840">
                  <c:v>40.006785000000001</c:v>
                </c:pt>
                <c:pt idx="1841">
                  <c:v>40.008668</c:v>
                </c:pt>
                <c:pt idx="1842">
                  <c:v>40.010629000000002</c:v>
                </c:pt>
                <c:pt idx="1843">
                  <c:v>40.012558000000013</c:v>
                </c:pt>
                <c:pt idx="1844">
                  <c:v>40.014344999999999</c:v>
                </c:pt>
                <c:pt idx="1845">
                  <c:v>40.015891000000003</c:v>
                </c:pt>
                <c:pt idx="1846">
                  <c:v>40.017106000000005</c:v>
                </c:pt>
                <c:pt idx="1847">
                  <c:v>40.017921999999999</c:v>
                </c:pt>
                <c:pt idx="1848">
                  <c:v>40.018293</c:v>
                </c:pt>
                <c:pt idx="1849">
                  <c:v>40.018195000000013</c:v>
                </c:pt>
                <c:pt idx="1850">
                  <c:v>40.017634000000001</c:v>
                </c:pt>
                <c:pt idx="1851">
                  <c:v>40.016640000000002</c:v>
                </c:pt>
                <c:pt idx="1852">
                  <c:v>40.015269000000004</c:v>
                </c:pt>
                <c:pt idx="1853">
                  <c:v>40.013598000000002</c:v>
                </c:pt>
                <c:pt idx="1854">
                  <c:v>40.011719000000006</c:v>
                </c:pt>
                <c:pt idx="1855">
                  <c:v>40.009741000000005</c:v>
                </c:pt>
                <c:pt idx="1856">
                  <c:v>40.007773</c:v>
                </c:pt>
                <c:pt idx="1857">
                  <c:v>40.005929000000002</c:v>
                </c:pt>
                <c:pt idx="1858">
                  <c:v>40.004312000000013</c:v>
                </c:pt>
                <c:pt idx="1859">
                  <c:v>40.003016000000002</c:v>
                </c:pt>
                <c:pt idx="1860">
                  <c:v>40.002112000000018</c:v>
                </c:pt>
                <c:pt idx="1861">
                  <c:v>40.001654000000002</c:v>
                </c:pt>
                <c:pt idx="1862">
                  <c:v>40.001667999999995</c:v>
                </c:pt>
                <c:pt idx="1863">
                  <c:v>40.002152000000017</c:v>
                </c:pt>
                <c:pt idx="1864">
                  <c:v>40.003079</c:v>
                </c:pt>
                <c:pt idx="1865">
                  <c:v>40.004396</c:v>
                </c:pt>
                <c:pt idx="1866">
                  <c:v>40.006027000000003</c:v>
                </c:pt>
                <c:pt idx="1867">
                  <c:v>40.007876999999993</c:v>
                </c:pt>
                <c:pt idx="1868">
                  <c:v>40.009841000000002</c:v>
                </c:pt>
                <c:pt idx="1869">
                  <c:v>40.011802999999993</c:v>
                </c:pt>
                <c:pt idx="1870">
                  <c:v>40.013651000000003</c:v>
                </c:pt>
                <c:pt idx="1871">
                  <c:v>40.015277000000005</c:v>
                </c:pt>
                <c:pt idx="1872">
                  <c:v>40.016584999999999</c:v>
                </c:pt>
                <c:pt idx="1873">
                  <c:v>40.017499999999998</c:v>
                </c:pt>
                <c:pt idx="1874">
                  <c:v>40.017966999999999</c:v>
                </c:pt>
                <c:pt idx="1875">
                  <c:v>40.017958</c:v>
                </c:pt>
                <c:pt idx="1876">
                  <c:v>40.017473000000003</c:v>
                </c:pt>
                <c:pt idx="1877">
                  <c:v>40.016539000000002</c:v>
                </c:pt>
                <c:pt idx="1878">
                  <c:v>40.015209000000006</c:v>
                </c:pt>
                <c:pt idx="1879">
                  <c:v>40.013559000000001</c:v>
                </c:pt>
                <c:pt idx="1880">
                  <c:v>40.011686999999981</c:v>
                </c:pt>
                <c:pt idx="1881">
                  <c:v>40.009700000000002</c:v>
                </c:pt>
                <c:pt idx="1882">
                  <c:v>40.007713000000003</c:v>
                </c:pt>
                <c:pt idx="1883">
                  <c:v>40.005844000000003</c:v>
                </c:pt>
                <c:pt idx="1884">
                  <c:v>40.004201999999999</c:v>
                </c:pt>
                <c:pt idx="1885">
                  <c:v>40.002881000000002</c:v>
                </c:pt>
                <c:pt idx="1886">
                  <c:v>40.001961999999999</c:v>
                </c:pt>
                <c:pt idx="1887">
                  <c:v>40.001496000000003</c:v>
                </c:pt>
                <c:pt idx="1888">
                  <c:v>40.001513000000003</c:v>
                </c:pt>
                <c:pt idx="1889">
                  <c:v>40.002011000000003</c:v>
                </c:pt>
                <c:pt idx="1890">
                  <c:v>40.002960000000002</c:v>
                </c:pt>
                <c:pt idx="1891">
                  <c:v>40.004306</c:v>
                </c:pt>
                <c:pt idx="1892">
                  <c:v>40.005967000000005</c:v>
                </c:pt>
                <c:pt idx="1893">
                  <c:v>40.007846000000001</c:v>
                </c:pt>
                <c:pt idx="1894">
                  <c:v>40.009830000000001</c:v>
                </c:pt>
                <c:pt idx="1895">
                  <c:v>40.011801999999996</c:v>
                </c:pt>
                <c:pt idx="1896">
                  <c:v>40.013643999999999</c:v>
                </c:pt>
                <c:pt idx="1897">
                  <c:v>40.015246000000005</c:v>
                </c:pt>
                <c:pt idx="1898">
                  <c:v>40.016511000000001</c:v>
                </c:pt>
                <c:pt idx="1899">
                  <c:v>40.017363000000003</c:v>
                </c:pt>
                <c:pt idx="1900">
                  <c:v>40.017749999999999</c:v>
                </c:pt>
                <c:pt idx="1901">
                  <c:v>40.017647999999994</c:v>
                </c:pt>
                <c:pt idx="1902">
                  <c:v>40.017062999999993</c:v>
                </c:pt>
                <c:pt idx="1903">
                  <c:v>40.016027000000001</c:v>
                </c:pt>
                <c:pt idx="1904">
                  <c:v>40.014603000000001</c:v>
                </c:pt>
                <c:pt idx="1905">
                  <c:v>40.012874000000004</c:v>
                </c:pt>
                <c:pt idx="1906">
                  <c:v>40.010944000000002</c:v>
                </c:pt>
                <c:pt idx="1907">
                  <c:v>40.008929000000002</c:v>
                </c:pt>
                <c:pt idx="1908">
                  <c:v>40.006950000000003</c:v>
                </c:pt>
                <c:pt idx="1909">
                  <c:v>40.005124000000002</c:v>
                </c:pt>
                <c:pt idx="1910">
                  <c:v>40.003563</c:v>
                </c:pt>
                <c:pt idx="1911">
                  <c:v>40.002361000000001</c:v>
                </c:pt>
                <c:pt idx="1912">
                  <c:v>40.00159</c:v>
                </c:pt>
                <c:pt idx="1913">
                  <c:v>40.001297000000001</c:v>
                </c:pt>
                <c:pt idx="1914">
                  <c:v>40.001501000000005</c:v>
                </c:pt>
                <c:pt idx="1915">
                  <c:v>40.002188000000011</c:v>
                </c:pt>
                <c:pt idx="1916">
                  <c:v>40.003318000000014</c:v>
                </c:pt>
                <c:pt idx="1917">
                  <c:v>40.004821999999997</c:v>
                </c:pt>
                <c:pt idx="1918">
                  <c:v>40.006608</c:v>
                </c:pt>
                <c:pt idx="1919">
                  <c:v>40.008568000000011</c:v>
                </c:pt>
                <c:pt idx="1920">
                  <c:v>40.010581000000002</c:v>
                </c:pt>
                <c:pt idx="1921">
                  <c:v>40.012524000000006</c:v>
                </c:pt>
                <c:pt idx="1922">
                  <c:v>40.014277999999997</c:v>
                </c:pt>
                <c:pt idx="1923">
                  <c:v>40.015734000000002</c:v>
                </c:pt>
                <c:pt idx="1924">
                  <c:v>40.016801999999998</c:v>
                </c:pt>
                <c:pt idx="1925">
                  <c:v>40.017417000000002</c:v>
                </c:pt>
                <c:pt idx="1926">
                  <c:v>40.017539000000006</c:v>
                </c:pt>
                <c:pt idx="1927">
                  <c:v>40.017159000000007</c:v>
                </c:pt>
                <c:pt idx="1928">
                  <c:v>40.016300000000001</c:v>
                </c:pt>
                <c:pt idx="1929">
                  <c:v>40.015014000000001</c:v>
                </c:pt>
                <c:pt idx="1930">
                  <c:v>40.013380000000005</c:v>
                </c:pt>
                <c:pt idx="1931">
                  <c:v>40.011496000000001</c:v>
                </c:pt>
                <c:pt idx="1932">
                  <c:v>40.009480000000003</c:v>
                </c:pt>
                <c:pt idx="1933">
                  <c:v>40.007455</c:v>
                </c:pt>
                <c:pt idx="1934">
                  <c:v>40.005546000000002</c:v>
                </c:pt>
                <c:pt idx="1935">
                  <c:v>40.003872000000001</c:v>
                </c:pt>
                <c:pt idx="1936">
                  <c:v>40.002537000000011</c:v>
                </c:pt>
                <c:pt idx="1937">
                  <c:v>40.001623000000002</c:v>
                </c:pt>
                <c:pt idx="1938">
                  <c:v>40.001187999999999</c:v>
                </c:pt>
                <c:pt idx="1939">
                  <c:v>40.001259000000005</c:v>
                </c:pt>
                <c:pt idx="1940">
                  <c:v>40.001832</c:v>
                </c:pt>
                <c:pt idx="1941">
                  <c:v>40.002872000000011</c:v>
                </c:pt>
                <c:pt idx="1942">
                  <c:v>40.004314000000001</c:v>
                </c:pt>
                <c:pt idx="1943">
                  <c:v>40.006067000000002</c:v>
                </c:pt>
                <c:pt idx="1944">
                  <c:v>40.008022000000011</c:v>
                </c:pt>
                <c:pt idx="1945">
                  <c:v>40.010056000000006</c:v>
                </c:pt>
                <c:pt idx="1946">
                  <c:v>40.012042000000001</c:v>
                </c:pt>
                <c:pt idx="1947">
                  <c:v>40.013853000000005</c:v>
                </c:pt>
                <c:pt idx="1948">
                  <c:v>40.015375000000013</c:v>
                </c:pt>
                <c:pt idx="1949">
                  <c:v>40.016513000000003</c:v>
                </c:pt>
                <c:pt idx="1950">
                  <c:v>40.017192000000001</c:v>
                </c:pt>
                <c:pt idx="1951">
                  <c:v>40.017369000000002</c:v>
                </c:pt>
                <c:pt idx="1952">
                  <c:v>40.017031000000003</c:v>
                </c:pt>
                <c:pt idx="1953">
                  <c:v>40.016200000000005</c:v>
                </c:pt>
                <c:pt idx="1954">
                  <c:v>40.014926000000003</c:v>
                </c:pt>
                <c:pt idx="1955">
                  <c:v>40.013289999999998</c:v>
                </c:pt>
                <c:pt idx="1956">
                  <c:v>40.011393000000005</c:v>
                </c:pt>
                <c:pt idx="1957">
                  <c:v>40.009357000000001</c:v>
                </c:pt>
                <c:pt idx="1958">
                  <c:v>40.007309000000006</c:v>
                </c:pt>
                <c:pt idx="1959">
                  <c:v>40.005381</c:v>
                </c:pt>
                <c:pt idx="1960">
                  <c:v>40.003694000000003</c:v>
                </c:pt>
                <c:pt idx="1961">
                  <c:v>40.002357000000003</c:v>
                </c:pt>
                <c:pt idx="1962">
                  <c:v>40.001454000000003</c:v>
                </c:pt>
                <c:pt idx="1963">
                  <c:v>40.001044999999998</c:v>
                </c:pt>
                <c:pt idx="1964">
                  <c:v>40.001154</c:v>
                </c:pt>
                <c:pt idx="1965">
                  <c:v>40.001777000000004</c:v>
                </c:pt>
                <c:pt idx="1966">
                  <c:v>40.002873000000001</c:v>
                </c:pt>
                <c:pt idx="1967">
                  <c:v>40.004373000000001</c:v>
                </c:pt>
                <c:pt idx="1968">
                  <c:v>40.006179000000003</c:v>
                </c:pt>
                <c:pt idx="1969">
                  <c:v>40.008177000000003</c:v>
                </c:pt>
                <c:pt idx="1970">
                  <c:v>40.010237000000004</c:v>
                </c:pt>
                <c:pt idx="1971">
                  <c:v>40.012226000000005</c:v>
                </c:pt>
                <c:pt idx="1972">
                  <c:v>40.014015000000001</c:v>
                </c:pt>
                <c:pt idx="1973">
                  <c:v>40.015489000000002</c:v>
                </c:pt>
                <c:pt idx="1974">
                  <c:v>40.016550000000002</c:v>
                </c:pt>
                <c:pt idx="1975">
                  <c:v>40.017129000000004</c:v>
                </c:pt>
                <c:pt idx="1976">
                  <c:v>40.017187999999997</c:v>
                </c:pt>
                <c:pt idx="1977">
                  <c:v>40.016721000000004</c:v>
                </c:pt>
                <c:pt idx="1978">
                  <c:v>40.015758000000012</c:v>
                </c:pt>
                <c:pt idx="1979">
                  <c:v>40.014361000000001</c:v>
                </c:pt>
                <c:pt idx="1980">
                  <c:v>40.012618000000003</c:v>
                </c:pt>
                <c:pt idx="1981">
                  <c:v>40.010643999999999</c:v>
                </c:pt>
                <c:pt idx="1982">
                  <c:v>40.008565000000011</c:v>
                </c:pt>
                <c:pt idx="1983">
                  <c:v>40.006518000000014</c:v>
                </c:pt>
                <c:pt idx="1984">
                  <c:v>40.004636000000005</c:v>
                </c:pt>
                <c:pt idx="1985">
                  <c:v>40.003042000000001</c:v>
                </c:pt>
                <c:pt idx="1986">
                  <c:v>40.001840000000001</c:v>
                </c:pt>
                <c:pt idx="1987">
                  <c:v>40.001111000000002</c:v>
                </c:pt>
                <c:pt idx="1988">
                  <c:v>40.000901000000006</c:v>
                </c:pt>
                <c:pt idx="1989">
                  <c:v>40.001226000000003</c:v>
                </c:pt>
                <c:pt idx="1990">
                  <c:v>40.002064000000004</c:v>
                </c:pt>
                <c:pt idx="1991">
                  <c:v>40.003361000000005</c:v>
                </c:pt>
                <c:pt idx="1992">
                  <c:v>40.005032000000014</c:v>
                </c:pt>
                <c:pt idx="1993">
                  <c:v>40.006967000000003</c:v>
                </c:pt>
                <c:pt idx="1994">
                  <c:v>40.009038000000011</c:v>
                </c:pt>
                <c:pt idx="1995">
                  <c:v>40.011108</c:v>
                </c:pt>
                <c:pt idx="1996">
                  <c:v>40.013039000000006</c:v>
                </c:pt>
                <c:pt idx="1997">
                  <c:v>40.014704000000002</c:v>
                </c:pt>
                <c:pt idx="1998">
                  <c:v>40.015990000000002</c:v>
                </c:pt>
                <c:pt idx="1999">
                  <c:v>40.016812000000002</c:v>
                </c:pt>
                <c:pt idx="2000">
                  <c:v>40.017113000000002</c:v>
                </c:pt>
                <c:pt idx="2001">
                  <c:v>40.016874000000001</c:v>
                </c:pt>
                <c:pt idx="2002">
                  <c:v>40.016107000000005</c:v>
                </c:pt>
                <c:pt idx="2003">
                  <c:v>40.014863999999982</c:v>
                </c:pt>
                <c:pt idx="2004">
                  <c:v>40.013226000000003</c:v>
                </c:pt>
                <c:pt idx="2005">
                  <c:v>40.011302000000001</c:v>
                </c:pt>
                <c:pt idx="2006">
                  <c:v>40.009219000000002</c:v>
                </c:pt>
                <c:pt idx="2007">
                  <c:v>40.007118000000013</c:v>
                </c:pt>
                <c:pt idx="2008">
                  <c:v>40.005137000000012</c:v>
                </c:pt>
                <c:pt idx="2009">
                  <c:v>40.003411</c:v>
                </c:pt>
                <c:pt idx="2010">
                  <c:v>40.002055000000013</c:v>
                </c:pt>
                <c:pt idx="2011">
                  <c:v>40.001161000000003</c:v>
                </c:pt>
                <c:pt idx="2012">
                  <c:v>40.000789000000005</c:v>
                </c:pt>
                <c:pt idx="2013">
                  <c:v>40.000966000000005</c:v>
                </c:pt>
                <c:pt idx="2014">
                  <c:v>40.001679000000003</c:v>
                </c:pt>
                <c:pt idx="2015">
                  <c:v>40.002882</c:v>
                </c:pt>
                <c:pt idx="2016">
                  <c:v>40.004494000000001</c:v>
                </c:pt>
                <c:pt idx="2017">
                  <c:v>40.006406000000005</c:v>
                </c:pt>
                <c:pt idx="2018">
                  <c:v>40.008488</c:v>
                </c:pt>
                <c:pt idx="2019">
                  <c:v>40.010600000000004</c:v>
                </c:pt>
                <c:pt idx="2020">
                  <c:v>40.012599000000002</c:v>
                </c:pt>
                <c:pt idx="2021">
                  <c:v>40.014346000000003</c:v>
                </c:pt>
                <c:pt idx="2022">
                  <c:v>40.015724000000006</c:v>
                </c:pt>
                <c:pt idx="2023">
                  <c:v>40.016638</c:v>
                </c:pt>
                <c:pt idx="2024">
                  <c:v>40.017023000000002</c:v>
                </c:pt>
                <c:pt idx="2025">
                  <c:v>40.016853000000005</c:v>
                </c:pt>
                <c:pt idx="2026">
                  <c:v>40.016138000000012</c:v>
                </c:pt>
                <c:pt idx="2027">
                  <c:v>40.014924999999998</c:v>
                </c:pt>
                <c:pt idx="2028">
                  <c:v>40.013297000000001</c:v>
                </c:pt>
                <c:pt idx="2029">
                  <c:v>40.011363999999993</c:v>
                </c:pt>
                <c:pt idx="2030">
                  <c:v>40.009258000000003</c:v>
                </c:pt>
                <c:pt idx="2031">
                  <c:v>40.007123</c:v>
                </c:pt>
                <c:pt idx="2032">
                  <c:v>40.005105000000015</c:v>
                </c:pt>
                <c:pt idx="2033">
                  <c:v>40.003344000000006</c:v>
                </c:pt>
                <c:pt idx="2034">
                  <c:v>40.001960000000004</c:v>
                </c:pt>
                <c:pt idx="2035">
                  <c:v>40.001049999999999</c:v>
                </c:pt>
                <c:pt idx="2036">
                  <c:v>40.000677000000003</c:v>
                </c:pt>
                <c:pt idx="2037">
                  <c:v>40.000867999999997</c:v>
                </c:pt>
                <c:pt idx="2038">
                  <c:v>40.001609999999999</c:v>
                </c:pt>
                <c:pt idx="2039">
                  <c:v>40.002852000000011</c:v>
                </c:pt>
                <c:pt idx="2040">
                  <c:v>40.004510000000003</c:v>
                </c:pt>
                <c:pt idx="2041">
                  <c:v>40.006469000000003</c:v>
                </c:pt>
                <c:pt idx="2042">
                  <c:v>40.008593000000012</c:v>
                </c:pt>
                <c:pt idx="2043">
                  <c:v>40.010734000000006</c:v>
                </c:pt>
                <c:pt idx="2044">
                  <c:v>40.012744000000005</c:v>
                </c:pt>
                <c:pt idx="2045">
                  <c:v>40.014481999999994</c:v>
                </c:pt>
                <c:pt idx="2046">
                  <c:v>40.015826000000004</c:v>
                </c:pt>
                <c:pt idx="2047">
                  <c:v>40.016680999999998</c:v>
                </c:pt>
                <c:pt idx="2048">
                  <c:v>40.016986000000003</c:v>
                </c:pt>
                <c:pt idx="2049">
                  <c:v>40.016719000000002</c:v>
                </c:pt>
                <c:pt idx="2050">
                  <c:v>40.015898</c:v>
                </c:pt>
                <c:pt idx="2051">
                  <c:v>40.014578</c:v>
                </c:pt>
                <c:pt idx="2052">
                  <c:v>40.012851000000005</c:v>
                </c:pt>
                <c:pt idx="2053">
                  <c:v>40.010837000000002</c:v>
                </c:pt>
                <c:pt idx="2054">
                  <c:v>40.008677000000006</c:v>
                </c:pt>
                <c:pt idx="2055">
                  <c:v>40.006523000000001</c:v>
                </c:pt>
                <c:pt idx="2056">
                  <c:v>40.004527000000003</c:v>
                </c:pt>
                <c:pt idx="2057">
                  <c:v>40.002828000000001</c:v>
                </c:pt>
                <c:pt idx="2058">
                  <c:v>40.001548</c:v>
                </c:pt>
                <c:pt idx="2059">
                  <c:v>40.000777000000006</c:v>
                </c:pt>
                <c:pt idx="2060">
                  <c:v>40.000572000000012</c:v>
                </c:pt>
                <c:pt idx="2061">
                  <c:v>40.000946000000006</c:v>
                </c:pt>
                <c:pt idx="2062">
                  <c:v>40.001876000000003</c:v>
                </c:pt>
                <c:pt idx="2063">
                  <c:v>40.003295000000001</c:v>
                </c:pt>
                <c:pt idx="2064">
                  <c:v>40.005104000000003</c:v>
                </c:pt>
                <c:pt idx="2065">
                  <c:v>40.007175000000011</c:v>
                </c:pt>
                <c:pt idx="2066">
                  <c:v>40.009360000000001</c:v>
                </c:pt>
                <c:pt idx="2067">
                  <c:v>40.011505</c:v>
                </c:pt>
                <c:pt idx="2068">
                  <c:v>40.013456000000005</c:v>
                </c:pt>
                <c:pt idx="2069">
                  <c:v>40.015072000000011</c:v>
                </c:pt>
                <c:pt idx="2070">
                  <c:v>40.016239000000006</c:v>
                </c:pt>
                <c:pt idx="2071">
                  <c:v>40.016871000000002</c:v>
                </c:pt>
                <c:pt idx="2072">
                  <c:v>40.016922000000001</c:v>
                </c:pt>
                <c:pt idx="2073">
                  <c:v>40.016387000000002</c:v>
                </c:pt>
                <c:pt idx="2074">
                  <c:v>40.015303000000003</c:v>
                </c:pt>
                <c:pt idx="2075">
                  <c:v>40.013746000000005</c:v>
                </c:pt>
                <c:pt idx="2076">
                  <c:v>40.011827999999994</c:v>
                </c:pt>
                <c:pt idx="2077">
                  <c:v>40.009684999999998</c:v>
                </c:pt>
                <c:pt idx="2078">
                  <c:v>40.007472</c:v>
                </c:pt>
                <c:pt idx="2079">
                  <c:v>40.005347</c:v>
                </c:pt>
                <c:pt idx="2080">
                  <c:v>40.003464000000001</c:v>
                </c:pt>
                <c:pt idx="2081">
                  <c:v>40.001960000000004</c:v>
                </c:pt>
                <c:pt idx="2082">
                  <c:v>40.000943000000007</c:v>
                </c:pt>
                <c:pt idx="2083">
                  <c:v>40.000489000000002</c:v>
                </c:pt>
                <c:pt idx="2084">
                  <c:v>40.000631000000006</c:v>
                </c:pt>
                <c:pt idx="2085">
                  <c:v>40.001361000000003</c:v>
                </c:pt>
                <c:pt idx="2086">
                  <c:v>40.002625000000002</c:v>
                </c:pt>
                <c:pt idx="2087">
                  <c:v>40.004335000000012</c:v>
                </c:pt>
                <c:pt idx="2088">
                  <c:v>40.006365000000002</c:v>
                </c:pt>
                <c:pt idx="2089">
                  <c:v>40.008568000000011</c:v>
                </c:pt>
                <c:pt idx="2090">
                  <c:v>40.010784999999998</c:v>
                </c:pt>
                <c:pt idx="2091">
                  <c:v>40.012853</c:v>
                </c:pt>
                <c:pt idx="2092">
                  <c:v>40.014621999999996</c:v>
                </c:pt>
                <c:pt idx="2093">
                  <c:v>40.01596</c:v>
                </c:pt>
                <c:pt idx="2094">
                  <c:v>40.016769000000004</c:v>
                </c:pt>
                <c:pt idx="2095">
                  <c:v>40.016987999999998</c:v>
                </c:pt>
                <c:pt idx="2096">
                  <c:v>40.016600000000004</c:v>
                </c:pt>
                <c:pt idx="2097">
                  <c:v>40.015633000000001</c:v>
                </c:pt>
                <c:pt idx="2098">
                  <c:v>40.014155000000002</c:v>
                </c:pt>
                <c:pt idx="2099">
                  <c:v>40.012275000000002</c:v>
                </c:pt>
                <c:pt idx="2100">
                  <c:v>40.010129000000006</c:v>
                </c:pt>
                <c:pt idx="2101">
                  <c:v>40.007876000000003</c:v>
                </c:pt>
                <c:pt idx="2102">
                  <c:v>40.005681000000003</c:v>
                </c:pt>
                <c:pt idx="2103">
                  <c:v>40.003707000000006</c:v>
                </c:pt>
                <c:pt idx="2104">
                  <c:v>40.002099000000001</c:v>
                </c:pt>
                <c:pt idx="2105">
                  <c:v>40.000978000000003</c:v>
                </c:pt>
                <c:pt idx="2106">
                  <c:v>40.000427999999999</c:v>
                </c:pt>
                <c:pt idx="2107">
                  <c:v>40.000489999999999</c:v>
                </c:pt>
                <c:pt idx="2108">
                  <c:v>40.001162000000001</c:v>
                </c:pt>
                <c:pt idx="2109">
                  <c:v>40.002394000000002</c:v>
                </c:pt>
                <c:pt idx="2110">
                  <c:v>40.004097000000002</c:v>
                </c:pt>
                <c:pt idx="2111">
                  <c:v>40.006144000000006</c:v>
                </c:pt>
                <c:pt idx="2112">
                  <c:v>40.008385000000011</c:v>
                </c:pt>
                <c:pt idx="2113">
                  <c:v>40.010651000000003</c:v>
                </c:pt>
                <c:pt idx="2114">
                  <c:v>40.012774</c:v>
                </c:pt>
                <c:pt idx="2115">
                  <c:v>40.014595</c:v>
                </c:pt>
                <c:pt idx="2116">
                  <c:v>40.015977000000007</c:v>
                </c:pt>
                <c:pt idx="2117">
                  <c:v>40.016815000000001</c:v>
                </c:pt>
                <c:pt idx="2118">
                  <c:v>40.017045999999993</c:v>
                </c:pt>
                <c:pt idx="2119">
                  <c:v>40.016649999999998</c:v>
                </c:pt>
                <c:pt idx="2120">
                  <c:v>40.015656</c:v>
                </c:pt>
                <c:pt idx="2121">
                  <c:v>40.014137000000005</c:v>
                </c:pt>
                <c:pt idx="2122">
                  <c:v>40.012207000000004</c:v>
                </c:pt>
                <c:pt idx="2123">
                  <c:v>40.010009000000004</c:v>
                </c:pt>
                <c:pt idx="2124">
                  <c:v>40.007709000000006</c:v>
                </c:pt>
                <c:pt idx="2125">
                  <c:v>40.005481000000003</c:v>
                </c:pt>
                <c:pt idx="2126">
                  <c:v>40.003492000000001</c:v>
                </c:pt>
                <c:pt idx="2127">
                  <c:v>40.001893999999993</c:v>
                </c:pt>
                <c:pt idx="2128">
                  <c:v>40.000809000000004</c:v>
                </c:pt>
                <c:pt idx="2129">
                  <c:v>40.000320000000002</c:v>
                </c:pt>
                <c:pt idx="2130">
                  <c:v>40.000464999999998</c:v>
                </c:pt>
                <c:pt idx="2131">
                  <c:v>40.001236000000006</c:v>
                </c:pt>
                <c:pt idx="2132">
                  <c:v>40.002574000000003</c:v>
                </c:pt>
                <c:pt idx="2133">
                  <c:v>40.004381000000002</c:v>
                </c:pt>
                <c:pt idx="2134">
                  <c:v>40.006519000000011</c:v>
                </c:pt>
                <c:pt idx="2135">
                  <c:v>40.008825000000002</c:v>
                </c:pt>
                <c:pt idx="2136">
                  <c:v>40.011126000000004</c:v>
                </c:pt>
                <c:pt idx="2137">
                  <c:v>40.013243999999993</c:v>
                </c:pt>
                <c:pt idx="2138">
                  <c:v>40.015018000000012</c:v>
                </c:pt>
                <c:pt idx="2139">
                  <c:v>40.016311000000002</c:v>
                </c:pt>
                <c:pt idx="2140">
                  <c:v>40.017023000000002</c:v>
                </c:pt>
                <c:pt idx="2141">
                  <c:v>40.017097999999997</c:v>
                </c:pt>
                <c:pt idx="2142">
                  <c:v>40.016529000000006</c:v>
                </c:pt>
                <c:pt idx="2143">
                  <c:v>40.015357000000002</c:v>
                </c:pt>
                <c:pt idx="2144">
                  <c:v>40.013672</c:v>
                </c:pt>
                <c:pt idx="2145">
                  <c:v>40.011603000000001</c:v>
                </c:pt>
                <c:pt idx="2146">
                  <c:v>40.009307</c:v>
                </c:pt>
                <c:pt idx="2147">
                  <c:v>40.006961000000004</c:v>
                </c:pt>
                <c:pt idx="2148">
                  <c:v>40.004747000000002</c:v>
                </c:pt>
                <c:pt idx="2149">
                  <c:v>40.002836000000002</c:v>
                </c:pt>
                <c:pt idx="2150">
                  <c:v>40.001376</c:v>
                </c:pt>
                <c:pt idx="2151">
                  <c:v>40.000481999999998</c:v>
                </c:pt>
                <c:pt idx="2152">
                  <c:v>40.000225</c:v>
                </c:pt>
                <c:pt idx="2153">
                  <c:v>40.000626000000004</c:v>
                </c:pt>
                <c:pt idx="2154">
                  <c:v>40.001656000000004</c:v>
                </c:pt>
                <c:pt idx="2155">
                  <c:v>40.003237000000006</c:v>
                </c:pt>
                <c:pt idx="2156">
                  <c:v>40.005247000000004</c:v>
                </c:pt>
                <c:pt idx="2157">
                  <c:v>40.007530000000003</c:v>
                </c:pt>
                <c:pt idx="2158">
                  <c:v>40.009910000000012</c:v>
                </c:pt>
                <c:pt idx="2159">
                  <c:v>40.012202000000002</c:v>
                </c:pt>
                <c:pt idx="2160">
                  <c:v>40.014226000000001</c:v>
                </c:pt>
                <c:pt idx="2161">
                  <c:v>40.015823000000005</c:v>
                </c:pt>
                <c:pt idx="2162">
                  <c:v>40.016867999999995</c:v>
                </c:pt>
                <c:pt idx="2163">
                  <c:v>40.017276999999993</c:v>
                </c:pt>
                <c:pt idx="2164">
                  <c:v>40.017017000000003</c:v>
                </c:pt>
                <c:pt idx="2165">
                  <c:v>40.016107000000005</c:v>
                </c:pt>
                <c:pt idx="2166">
                  <c:v>40.014616000000004</c:v>
                </c:pt>
                <c:pt idx="2167">
                  <c:v>40.012661000000001</c:v>
                </c:pt>
                <c:pt idx="2168">
                  <c:v>40.010394000000005</c:v>
                </c:pt>
                <c:pt idx="2169">
                  <c:v>40.007993000000006</c:v>
                </c:pt>
                <c:pt idx="2170">
                  <c:v>40.005648000000001</c:v>
                </c:pt>
                <c:pt idx="2171">
                  <c:v>40.003544000000005</c:v>
                </c:pt>
                <c:pt idx="2172">
                  <c:v>40.001847999999995</c:v>
                </c:pt>
                <c:pt idx="2173">
                  <c:v>40.000695</c:v>
                </c:pt>
                <c:pt idx="2174">
                  <c:v>40.000179000000003</c:v>
                </c:pt>
                <c:pt idx="2175">
                  <c:v>40.000341000000006</c:v>
                </c:pt>
                <c:pt idx="2176">
                  <c:v>40.001172000000011</c:v>
                </c:pt>
                <c:pt idx="2177">
                  <c:v>40.002608000000002</c:v>
                </c:pt>
                <c:pt idx="2178">
                  <c:v>40.004535000000011</c:v>
                </c:pt>
                <c:pt idx="2179">
                  <c:v>40.006803000000005</c:v>
                </c:pt>
                <c:pt idx="2180">
                  <c:v>40.009232000000011</c:v>
                </c:pt>
                <c:pt idx="2181">
                  <c:v>40.011628999999999</c:v>
                </c:pt>
                <c:pt idx="2182">
                  <c:v>40.013803000000003</c:v>
                </c:pt>
                <c:pt idx="2183">
                  <c:v>40.015579000000002</c:v>
                </c:pt>
                <c:pt idx="2184">
                  <c:v>40.016816000000006</c:v>
                </c:pt>
                <c:pt idx="2185">
                  <c:v>40.017413000000005</c:v>
                </c:pt>
                <c:pt idx="2186">
                  <c:v>40.017320000000005</c:v>
                </c:pt>
                <c:pt idx="2187">
                  <c:v>40.016544000000003</c:v>
                </c:pt>
                <c:pt idx="2188">
                  <c:v>40.015145000000011</c:v>
                </c:pt>
                <c:pt idx="2189">
                  <c:v>40.013234000000004</c:v>
                </c:pt>
                <c:pt idx="2190">
                  <c:v>40.010963000000004</c:v>
                </c:pt>
                <c:pt idx="2191">
                  <c:v>40.008515000000017</c:v>
                </c:pt>
                <c:pt idx="2192">
                  <c:v>40.006086000000003</c:v>
                </c:pt>
                <c:pt idx="2193">
                  <c:v>40.003873000000006</c:v>
                </c:pt>
                <c:pt idx="2194">
                  <c:v>40.002055000000013</c:v>
                </c:pt>
                <c:pt idx="2195">
                  <c:v>40.000780000000006</c:v>
                </c:pt>
                <c:pt idx="2196">
                  <c:v>40.000154000000002</c:v>
                </c:pt>
                <c:pt idx="2197">
                  <c:v>40.000229000000004</c:v>
                </c:pt>
                <c:pt idx="2198">
                  <c:v>40.001001000000002</c:v>
                </c:pt>
                <c:pt idx="2199">
                  <c:v>40.002410000000012</c:v>
                </c:pt>
                <c:pt idx="2200">
                  <c:v>40.004345000000001</c:v>
                </c:pt>
                <c:pt idx="2201">
                  <c:v>40.006649000000003</c:v>
                </c:pt>
                <c:pt idx="2202">
                  <c:v>40.009136000000012</c:v>
                </c:pt>
                <c:pt idx="2203">
                  <c:v>40.011605999999993</c:v>
                </c:pt>
                <c:pt idx="2204">
                  <c:v>40.013857000000002</c:v>
                </c:pt>
                <c:pt idx="2205">
                  <c:v>40.015705000000011</c:v>
                </c:pt>
                <c:pt idx="2206">
                  <c:v>40.016999000000006</c:v>
                </c:pt>
                <c:pt idx="2207">
                  <c:v>40.017631999999999</c:v>
                </c:pt>
                <c:pt idx="2208">
                  <c:v>40.017549000000002</c:v>
                </c:pt>
                <c:pt idx="2209">
                  <c:v>40.016758000000003</c:v>
                </c:pt>
                <c:pt idx="2210">
                  <c:v>40.015320000000003</c:v>
                </c:pt>
                <c:pt idx="2211">
                  <c:v>40.013352000000012</c:v>
                </c:pt>
                <c:pt idx="2212">
                  <c:v>40.011014000000003</c:v>
                </c:pt>
                <c:pt idx="2213">
                  <c:v>40.008498000000003</c:v>
                </c:pt>
                <c:pt idx="2214">
                  <c:v>40.006010000000003</c:v>
                </c:pt>
                <c:pt idx="2215">
                  <c:v>40.003757</c:v>
                </c:pt>
                <c:pt idx="2216">
                  <c:v>40.001924000000002</c:v>
                </c:pt>
                <c:pt idx="2217">
                  <c:v>40.000664999999998</c:v>
                </c:pt>
                <c:pt idx="2218">
                  <c:v>40.000084999999999</c:v>
                </c:pt>
                <c:pt idx="2219">
                  <c:v>40.000236000000001</c:v>
                </c:pt>
                <c:pt idx="2220">
                  <c:v>40.001107000000005</c:v>
                </c:pt>
                <c:pt idx="2221">
                  <c:v>40.002629000000006</c:v>
                </c:pt>
                <c:pt idx="2222">
                  <c:v>40.004677999999998</c:v>
                </c:pt>
                <c:pt idx="2223">
                  <c:v>40.007086000000001</c:v>
                </c:pt>
                <c:pt idx="2224">
                  <c:v>40.009655000000002</c:v>
                </c:pt>
                <c:pt idx="2225">
                  <c:v>40.012173000000011</c:v>
                </c:pt>
                <c:pt idx="2226">
                  <c:v>40.014429999999997</c:v>
                </c:pt>
                <c:pt idx="2227">
                  <c:v>40.016238000000001</c:v>
                </c:pt>
                <c:pt idx="2228">
                  <c:v>40.017445999999993</c:v>
                </c:pt>
                <c:pt idx="2229">
                  <c:v>40.017951000000004</c:v>
                </c:pt>
                <c:pt idx="2230">
                  <c:v>40.017710000000001</c:v>
                </c:pt>
                <c:pt idx="2231">
                  <c:v>40.016740000000006</c:v>
                </c:pt>
                <c:pt idx="2232">
                  <c:v>40.015122000000012</c:v>
                </c:pt>
                <c:pt idx="2233">
                  <c:v>40.012989000000005</c:v>
                </c:pt>
                <c:pt idx="2234">
                  <c:v>40.010519000000002</c:v>
                </c:pt>
                <c:pt idx="2235">
                  <c:v>40.007918000000011</c:v>
                </c:pt>
                <c:pt idx="2236">
                  <c:v>40.005406000000001</c:v>
                </c:pt>
                <c:pt idx="2237">
                  <c:v>40.003194000000001</c:v>
                </c:pt>
                <c:pt idx="2238">
                  <c:v>40.001468999999993</c:v>
                </c:pt>
                <c:pt idx="2239">
                  <c:v>40.00038</c:v>
                </c:pt>
                <c:pt idx="2240">
                  <c:v>40.000021000000004</c:v>
                </c:pt>
                <c:pt idx="2241">
                  <c:v>40.000424000000002</c:v>
                </c:pt>
                <c:pt idx="2242">
                  <c:v>40.001559</c:v>
                </c:pt>
                <c:pt idx="2243">
                  <c:v>40.003333000000012</c:v>
                </c:pt>
                <c:pt idx="2244">
                  <c:v>40.005599000000011</c:v>
                </c:pt>
                <c:pt idx="2245">
                  <c:v>40.008167</c:v>
                </c:pt>
                <c:pt idx="2246">
                  <c:v>40.010820000000002</c:v>
                </c:pt>
                <c:pt idx="2247">
                  <c:v>40.013336000000002</c:v>
                </c:pt>
                <c:pt idx="2248">
                  <c:v>40.015500000000003</c:v>
                </c:pt>
                <c:pt idx="2249">
                  <c:v>40.017127000000002</c:v>
                </c:pt>
                <c:pt idx="2250">
                  <c:v>40.018080000000005</c:v>
                </c:pt>
                <c:pt idx="2251">
                  <c:v>40.018273000000001</c:v>
                </c:pt>
                <c:pt idx="2252">
                  <c:v>40.017690999999999</c:v>
                </c:pt>
                <c:pt idx="2253">
                  <c:v>40.016379000000001</c:v>
                </c:pt>
                <c:pt idx="2254">
                  <c:v>40.014448999999999</c:v>
                </c:pt>
                <c:pt idx="2255">
                  <c:v>40.012064000000002</c:v>
                </c:pt>
                <c:pt idx="2256">
                  <c:v>40.009427000000002</c:v>
                </c:pt>
                <c:pt idx="2257">
                  <c:v>40.006764000000004</c:v>
                </c:pt>
                <c:pt idx="2258">
                  <c:v>40.004304000000005</c:v>
                </c:pt>
                <c:pt idx="2259">
                  <c:v>40.002259000000002</c:v>
                </c:pt>
                <c:pt idx="2260">
                  <c:v>40.000807000000002</c:v>
                </c:pt>
                <c:pt idx="2261">
                  <c:v>40.000076</c:v>
                </c:pt>
                <c:pt idx="2262">
                  <c:v>40.000132000000015</c:v>
                </c:pt>
                <c:pt idx="2263">
                  <c:v>40.000973000000002</c:v>
                </c:pt>
                <c:pt idx="2264">
                  <c:v>40.002531000000012</c:v>
                </c:pt>
                <c:pt idx="2265">
                  <c:v>40.004674000000001</c:v>
                </c:pt>
                <c:pt idx="2266">
                  <c:v>40.007221000000001</c:v>
                </c:pt>
                <c:pt idx="2267">
                  <c:v>40.009953000000003</c:v>
                </c:pt>
                <c:pt idx="2268">
                  <c:v>40.012635000000003</c:v>
                </c:pt>
                <c:pt idx="2269">
                  <c:v>40.015036000000002</c:v>
                </c:pt>
                <c:pt idx="2270">
                  <c:v>40.016947999999999</c:v>
                </c:pt>
                <c:pt idx="2271">
                  <c:v>40.018204000000004</c:v>
                </c:pt>
                <c:pt idx="2272">
                  <c:v>40.018694000000004</c:v>
                </c:pt>
                <c:pt idx="2273">
                  <c:v>40.018372000000014</c:v>
                </c:pt>
                <c:pt idx="2274">
                  <c:v>40.017265999999999</c:v>
                </c:pt>
                <c:pt idx="2275">
                  <c:v>40.015469000000003</c:v>
                </c:pt>
                <c:pt idx="2276">
                  <c:v>40.013136000000003</c:v>
                </c:pt>
                <c:pt idx="2277">
                  <c:v>40.010471000000003</c:v>
                </c:pt>
                <c:pt idx="2278">
                  <c:v>40.007705000000001</c:v>
                </c:pt>
                <c:pt idx="2279">
                  <c:v>40.005081000000004</c:v>
                </c:pt>
                <c:pt idx="2280">
                  <c:v>40.002829000000006</c:v>
                </c:pt>
                <c:pt idx="2281">
                  <c:v>40.001150000000003</c:v>
                </c:pt>
                <c:pt idx="2282">
                  <c:v>40.000193000000003</c:v>
                </c:pt>
                <c:pt idx="2283">
                  <c:v>40.000046000000005</c:v>
                </c:pt>
                <c:pt idx="2284">
                  <c:v>40.000726</c:v>
                </c:pt>
                <c:pt idx="2285">
                  <c:v>40.002177000000003</c:v>
                </c:pt>
                <c:pt idx="2286">
                  <c:v>40.004276000000004</c:v>
                </c:pt>
                <c:pt idx="2287">
                  <c:v>40.006840000000004</c:v>
                </c:pt>
                <c:pt idx="2288">
                  <c:v>40.009647999999999</c:v>
                </c:pt>
                <c:pt idx="2289">
                  <c:v>40.012453000000001</c:v>
                </c:pt>
                <c:pt idx="2290">
                  <c:v>40.015008000000002</c:v>
                </c:pt>
                <c:pt idx="2291">
                  <c:v>40.017088999999999</c:v>
                </c:pt>
                <c:pt idx="2292">
                  <c:v>40.018510000000013</c:v>
                </c:pt>
                <c:pt idx="2293">
                  <c:v>40.019145000000002</c:v>
                </c:pt>
                <c:pt idx="2294">
                  <c:v>40.018934000000002</c:v>
                </c:pt>
                <c:pt idx="2295">
                  <c:v>40.017894999999996</c:v>
                </c:pt>
                <c:pt idx="2296">
                  <c:v>40.016118000000013</c:v>
                </c:pt>
                <c:pt idx="2297">
                  <c:v>40.013759</c:v>
                </c:pt>
                <c:pt idx="2298">
                  <c:v>40.011026999999999</c:v>
                </c:pt>
                <c:pt idx="2299">
                  <c:v>40.008165000000012</c:v>
                </c:pt>
                <c:pt idx="2300">
                  <c:v>40.005428000000002</c:v>
                </c:pt>
                <c:pt idx="2301">
                  <c:v>40.003062</c:v>
                </c:pt>
                <c:pt idx="2302">
                  <c:v>40.001280999999999</c:v>
                </c:pt>
                <c:pt idx="2303">
                  <c:v>40.000247999999999</c:v>
                </c:pt>
                <c:pt idx="2304">
                  <c:v>40.000059</c:v>
                </c:pt>
                <c:pt idx="2305">
                  <c:v>40.000735000000013</c:v>
                </c:pt>
                <c:pt idx="2306">
                  <c:v>40.002221000000006</c:v>
                </c:pt>
                <c:pt idx="2307">
                  <c:v>40.004389000000003</c:v>
                </c:pt>
                <c:pt idx="2308">
                  <c:v>40.007046000000003</c:v>
                </c:pt>
                <c:pt idx="2309">
                  <c:v>40.009959000000002</c:v>
                </c:pt>
                <c:pt idx="2310">
                  <c:v>40.012866999999993</c:v>
                </c:pt>
                <c:pt idx="2311">
                  <c:v>40.015511000000011</c:v>
                </c:pt>
                <c:pt idx="2312">
                  <c:v>40.017651000000001</c:v>
                </c:pt>
                <c:pt idx="2313">
                  <c:v>40.019096000000005</c:v>
                </c:pt>
                <c:pt idx="2314">
                  <c:v>40.019713000000003</c:v>
                </c:pt>
                <c:pt idx="2315">
                  <c:v>40.019443999999993</c:v>
                </c:pt>
                <c:pt idx="2316">
                  <c:v>40.018311000000011</c:v>
                </c:pt>
                <c:pt idx="2317">
                  <c:v>40.016416</c:v>
                </c:pt>
                <c:pt idx="2318">
                  <c:v>40.013927000000002</c:v>
                </c:pt>
                <c:pt idx="2319">
                  <c:v>40.011069999999997</c:v>
                </c:pt>
                <c:pt idx="2320">
                  <c:v>40.008103000000013</c:v>
                </c:pt>
                <c:pt idx="2321">
                  <c:v>40.005298000000003</c:v>
                </c:pt>
                <c:pt idx="2322">
                  <c:v>40.002910000000014</c:v>
                </c:pt>
                <c:pt idx="2323">
                  <c:v>40.001161000000003</c:v>
                </c:pt>
                <c:pt idx="2324">
                  <c:v>40.000215000000011</c:v>
                </c:pt>
                <c:pt idx="2325">
                  <c:v>40.000162000000003</c:v>
                </c:pt>
                <c:pt idx="2326">
                  <c:v>40.001012000000003</c:v>
                </c:pt>
                <c:pt idx="2327">
                  <c:v>40.002693000000001</c:v>
                </c:pt>
                <c:pt idx="2328">
                  <c:v>40.005057000000001</c:v>
                </c:pt>
                <c:pt idx="2329">
                  <c:v>40.007893000000003</c:v>
                </c:pt>
                <c:pt idx="2330">
                  <c:v>40.010943000000005</c:v>
                </c:pt>
                <c:pt idx="2331">
                  <c:v>40.013932000000011</c:v>
                </c:pt>
                <c:pt idx="2332">
                  <c:v>40.016586000000004</c:v>
                </c:pt>
                <c:pt idx="2333">
                  <c:v>40.018661999999999</c:v>
                </c:pt>
                <c:pt idx="2334">
                  <c:v>40.019970000000001</c:v>
                </c:pt>
                <c:pt idx="2335">
                  <c:v>40.020386000000002</c:v>
                </c:pt>
                <c:pt idx="2336">
                  <c:v>40.019869999999997</c:v>
                </c:pt>
                <c:pt idx="2337">
                  <c:v>40.018469000000003</c:v>
                </c:pt>
                <c:pt idx="2338">
                  <c:v>40.016308000000002</c:v>
                </c:pt>
                <c:pt idx="2339">
                  <c:v>40.013586000000004</c:v>
                </c:pt>
                <c:pt idx="2340">
                  <c:v>40.010553000000002</c:v>
                </c:pt>
                <c:pt idx="2341">
                  <c:v>40.007491000000002</c:v>
                </c:pt>
                <c:pt idx="2342">
                  <c:v>40.004683999999997</c:v>
                </c:pt>
                <c:pt idx="2343">
                  <c:v>40.002396000000012</c:v>
                </c:pt>
                <c:pt idx="2344">
                  <c:v>40.000843000000003</c:v>
                </c:pt>
                <c:pt idx="2345">
                  <c:v>40.000174000000001</c:v>
                </c:pt>
                <c:pt idx="2346">
                  <c:v>40.000457000000004</c:v>
                </c:pt>
                <c:pt idx="2347">
                  <c:v>40.001671999999999</c:v>
                </c:pt>
                <c:pt idx="2348">
                  <c:v>40.003713000000012</c:v>
                </c:pt>
                <c:pt idx="2349">
                  <c:v>40.006395000000012</c:v>
                </c:pt>
                <c:pt idx="2350">
                  <c:v>40.009473</c:v>
                </c:pt>
                <c:pt idx="2351">
                  <c:v>40.012664000000001</c:v>
                </c:pt>
                <c:pt idx="2352">
                  <c:v>40.015672000000002</c:v>
                </c:pt>
                <c:pt idx="2353">
                  <c:v>40.018218000000012</c:v>
                </c:pt>
                <c:pt idx="2354">
                  <c:v>40.020064000000005</c:v>
                </c:pt>
                <c:pt idx="2355">
                  <c:v>40.021035000000012</c:v>
                </c:pt>
                <c:pt idx="2356">
                  <c:v>40.021039000000002</c:v>
                </c:pt>
                <c:pt idx="2357">
                  <c:v>40.020073000000011</c:v>
                </c:pt>
                <c:pt idx="2358">
                  <c:v>40.018226000000006</c:v>
                </c:pt>
                <c:pt idx="2359">
                  <c:v>40.015669000000003</c:v>
                </c:pt>
                <c:pt idx="2360">
                  <c:v>40.012641000000002</c:v>
                </c:pt>
                <c:pt idx="2361">
                  <c:v>40.009428</c:v>
                </c:pt>
                <c:pt idx="2362">
                  <c:v>40.006333000000012</c:v>
                </c:pt>
                <c:pt idx="2363">
                  <c:v>40.003652000000002</c:v>
                </c:pt>
                <c:pt idx="2364">
                  <c:v>40.001641999999997</c:v>
                </c:pt>
                <c:pt idx="2365">
                  <c:v>40.000498</c:v>
                </c:pt>
                <c:pt idx="2366">
                  <c:v>40.000335000000014</c:v>
                </c:pt>
                <c:pt idx="2367">
                  <c:v>40.001175000000003</c:v>
                </c:pt>
                <c:pt idx="2368">
                  <c:v>40.002947000000006</c:v>
                </c:pt>
                <c:pt idx="2369">
                  <c:v>40.005490000000002</c:v>
                </c:pt>
                <c:pt idx="2370">
                  <c:v>40.008567000000006</c:v>
                </c:pt>
                <c:pt idx="2371">
                  <c:v>40.011893999999998</c:v>
                </c:pt>
                <c:pt idx="2372">
                  <c:v>40.015156000000012</c:v>
                </c:pt>
                <c:pt idx="2373">
                  <c:v>40.018047000000003</c:v>
                </c:pt>
                <c:pt idx="2374">
                  <c:v>40.020291</c:v>
                </c:pt>
                <c:pt idx="2375">
                  <c:v>40.021674000000004</c:v>
                </c:pt>
                <c:pt idx="2376">
                  <c:v>40.022063000000003</c:v>
                </c:pt>
                <c:pt idx="2377">
                  <c:v>40.021419000000002</c:v>
                </c:pt>
                <c:pt idx="2378">
                  <c:v>40.019800000000004</c:v>
                </c:pt>
                <c:pt idx="2379">
                  <c:v>40.017359000000006</c:v>
                </c:pt>
                <c:pt idx="2380">
                  <c:v>40.014327999999999</c:v>
                </c:pt>
                <c:pt idx="2381">
                  <c:v>40.010999000000005</c:v>
                </c:pt>
                <c:pt idx="2382">
                  <c:v>40.007689999999997</c:v>
                </c:pt>
                <c:pt idx="2383">
                  <c:v>40.004724000000003</c:v>
                </c:pt>
                <c:pt idx="2384">
                  <c:v>40.002389000000001</c:v>
                </c:pt>
                <c:pt idx="2385">
                  <c:v>40.000916000000011</c:v>
                </c:pt>
                <c:pt idx="2386">
                  <c:v>40.000455000000002</c:v>
                </c:pt>
                <c:pt idx="2387">
                  <c:v>40.001058</c:v>
                </c:pt>
                <c:pt idx="2388">
                  <c:v>40.002676000000001</c:v>
                </c:pt>
                <c:pt idx="2389">
                  <c:v>40.005161000000001</c:v>
                </c:pt>
                <c:pt idx="2390">
                  <c:v>40.008280000000006</c:v>
                </c:pt>
                <c:pt idx="2391">
                  <c:v>40.011740000000003</c:v>
                </c:pt>
                <c:pt idx="2392">
                  <c:v>40.015209000000006</c:v>
                </c:pt>
                <c:pt idx="2393">
                  <c:v>40.018356000000011</c:v>
                </c:pt>
                <c:pt idx="2394">
                  <c:v>40.020877000000006</c:v>
                </c:pt>
                <c:pt idx="2395">
                  <c:v>40.022528000000015</c:v>
                </c:pt>
                <c:pt idx="2396">
                  <c:v>40.023147000000002</c:v>
                </c:pt>
                <c:pt idx="2397">
                  <c:v>40.022672000000014</c:v>
                </c:pt>
                <c:pt idx="2398">
                  <c:v>40.021146000000002</c:v>
                </c:pt>
                <c:pt idx="2399">
                  <c:v>40.018716000000012</c:v>
                </c:pt>
                <c:pt idx="2400">
                  <c:v>40.015617000000006</c:v>
                </c:pt>
                <c:pt idx="2401">
                  <c:v>40.012151000000003</c:v>
                </c:pt>
                <c:pt idx="2402">
                  <c:v>40.008658000000011</c:v>
                </c:pt>
                <c:pt idx="2403">
                  <c:v>40.005483000000005</c:v>
                </c:pt>
                <c:pt idx="2404">
                  <c:v>40.002942000000012</c:v>
                </c:pt>
                <c:pt idx="2405">
                  <c:v>40.001289999999997</c:v>
                </c:pt>
                <c:pt idx="2406">
                  <c:v>40.000698</c:v>
                </c:pt>
                <c:pt idx="2407">
                  <c:v>40.001234000000004</c:v>
                </c:pt>
                <c:pt idx="2408">
                  <c:v>40.002855000000011</c:v>
                </c:pt>
                <c:pt idx="2409">
                  <c:v>40.005413000000011</c:v>
                </c:pt>
                <c:pt idx="2410">
                  <c:v>40.008664000000003</c:v>
                </c:pt>
                <c:pt idx="2411">
                  <c:v>40.012298000000001</c:v>
                </c:pt>
                <c:pt idx="2412">
                  <c:v>40.015963000000006</c:v>
                </c:pt>
                <c:pt idx="2413">
                  <c:v>40.019301000000006</c:v>
                </c:pt>
                <c:pt idx="2414">
                  <c:v>40.021986000000005</c:v>
                </c:pt>
                <c:pt idx="2415">
                  <c:v>40.023754000000011</c:v>
                </c:pt>
                <c:pt idx="2416">
                  <c:v>40.024428</c:v>
                </c:pt>
                <c:pt idx="2417">
                  <c:v>40.023940000000003</c:v>
                </c:pt>
                <c:pt idx="2418">
                  <c:v>40.02233500000002</c:v>
                </c:pt>
                <c:pt idx="2419">
                  <c:v>40.019771000000006</c:v>
                </c:pt>
                <c:pt idx="2420">
                  <c:v>40.016500000000001</c:v>
                </c:pt>
                <c:pt idx="2421">
                  <c:v>40.012847999999998</c:v>
                </c:pt>
                <c:pt idx="2422">
                  <c:v>40.009178000000013</c:v>
                </c:pt>
                <c:pt idx="2423">
                  <c:v>40.005862</c:v>
                </c:pt>
                <c:pt idx="2424">
                  <c:v>40.003234000000006</c:v>
                </c:pt>
                <c:pt idx="2425">
                  <c:v>40.001566000000004</c:v>
                </c:pt>
                <c:pt idx="2426">
                  <c:v>40.001035000000002</c:v>
                </c:pt>
                <c:pt idx="2427">
                  <c:v>40.001704000000004</c:v>
                </c:pt>
                <c:pt idx="2428">
                  <c:v>40.003521000000006</c:v>
                </c:pt>
                <c:pt idx="2429">
                  <c:v>40.006314000000003</c:v>
                </c:pt>
                <c:pt idx="2430">
                  <c:v>40.009816000000001</c:v>
                </c:pt>
                <c:pt idx="2431">
                  <c:v>40.013684999999995</c:v>
                </c:pt>
                <c:pt idx="2432">
                  <c:v>40.017541000000001</c:v>
                </c:pt>
                <c:pt idx="2433">
                  <c:v>40.021004000000005</c:v>
                </c:pt>
                <c:pt idx="2434">
                  <c:v>40.023727000000001</c:v>
                </c:pt>
                <c:pt idx="2435">
                  <c:v>40.025438000000015</c:v>
                </c:pt>
                <c:pt idx="2436">
                  <c:v>40.025964000000002</c:v>
                </c:pt>
                <c:pt idx="2437">
                  <c:v>40.025251000000011</c:v>
                </c:pt>
                <c:pt idx="2438">
                  <c:v>40.023367</c:v>
                </c:pt>
                <c:pt idx="2439">
                  <c:v>40.020500000000013</c:v>
                </c:pt>
                <c:pt idx="2440">
                  <c:v>40.016940000000005</c:v>
                </c:pt>
                <c:pt idx="2441">
                  <c:v>40.013046000000003</c:v>
                </c:pt>
                <c:pt idx="2442">
                  <c:v>40.009216000000002</c:v>
                </c:pt>
                <c:pt idx="2443">
                  <c:v>40.005844000000003</c:v>
                </c:pt>
                <c:pt idx="2444">
                  <c:v>40.003279000000006</c:v>
                </c:pt>
                <c:pt idx="2445">
                  <c:v>40.001793000000006</c:v>
                </c:pt>
                <c:pt idx="2446">
                  <c:v>40.001550000000002</c:v>
                </c:pt>
                <c:pt idx="2447">
                  <c:v>40.002589</c:v>
                </c:pt>
                <c:pt idx="2448">
                  <c:v>40.004818</c:v>
                </c:pt>
                <c:pt idx="2449">
                  <c:v>40.008026000000001</c:v>
                </c:pt>
                <c:pt idx="2450">
                  <c:v>40.011898999999993</c:v>
                </c:pt>
                <c:pt idx="2451">
                  <c:v>40.016053000000007</c:v>
                </c:pt>
                <c:pt idx="2452">
                  <c:v>40.020073000000011</c:v>
                </c:pt>
                <c:pt idx="2453">
                  <c:v>40.023556000000013</c:v>
                </c:pt>
                <c:pt idx="2454">
                  <c:v>40.026147000000002</c:v>
                </c:pt>
                <c:pt idx="2455">
                  <c:v>40.027584000000004</c:v>
                </c:pt>
                <c:pt idx="2456">
                  <c:v>40.027718000000014</c:v>
                </c:pt>
                <c:pt idx="2457">
                  <c:v>40.026534000000012</c:v>
                </c:pt>
                <c:pt idx="2458">
                  <c:v>40.024150000000013</c:v>
                </c:pt>
                <c:pt idx="2459">
                  <c:v>40.020811000000002</c:v>
                </c:pt>
                <c:pt idx="2460">
                  <c:v>40.016857999999999</c:v>
                </c:pt>
                <c:pt idx="2461">
                  <c:v>40.012702000000012</c:v>
                </c:pt>
                <c:pt idx="2462">
                  <c:v>40.008776000000012</c:v>
                </c:pt>
                <c:pt idx="2463">
                  <c:v>40.005492000000011</c:v>
                </c:pt>
                <c:pt idx="2464">
                  <c:v>40.003201000000004</c:v>
                </c:pt>
                <c:pt idx="2465">
                  <c:v>40.002155000000016</c:v>
                </c:pt>
                <c:pt idx="2466">
                  <c:v>40.002477000000006</c:v>
                </c:pt>
                <c:pt idx="2467">
                  <c:v>40.004153000000002</c:v>
                </c:pt>
                <c:pt idx="2468">
                  <c:v>40.007027000000001</c:v>
                </c:pt>
                <c:pt idx="2469">
                  <c:v>40.010818</c:v>
                </c:pt>
                <c:pt idx="2470">
                  <c:v>40.015149000000001</c:v>
                </c:pt>
                <c:pt idx="2471">
                  <c:v>40.019584000000002</c:v>
                </c:pt>
                <c:pt idx="2472">
                  <c:v>40.023672000000012</c:v>
                </c:pt>
                <c:pt idx="2473">
                  <c:v>40.026994000000002</c:v>
                </c:pt>
                <c:pt idx="2474">
                  <c:v>40.029209000000002</c:v>
                </c:pt>
                <c:pt idx="2475">
                  <c:v>40.030087000000002</c:v>
                </c:pt>
                <c:pt idx="2476">
                  <c:v>40.029535000000017</c:v>
                </c:pt>
                <c:pt idx="2477">
                  <c:v>40.027609000000005</c:v>
                </c:pt>
                <c:pt idx="2478">
                  <c:v>40.024508000000012</c:v>
                </c:pt>
                <c:pt idx="2479">
                  <c:v>40.020557000000011</c:v>
                </c:pt>
                <c:pt idx="2480">
                  <c:v>40.016171</c:v>
                </c:pt>
                <c:pt idx="2481">
                  <c:v>40.011814000000001</c:v>
                </c:pt>
                <c:pt idx="2482">
                  <c:v>40.007953000000001</c:v>
                </c:pt>
                <c:pt idx="2483">
                  <c:v>40.005004</c:v>
                </c:pt>
                <c:pt idx="2484">
                  <c:v>40.003294000000004</c:v>
                </c:pt>
                <c:pt idx="2485">
                  <c:v>40.003023000000006</c:v>
                </c:pt>
                <c:pt idx="2486">
                  <c:v>40.004239000000005</c:v>
                </c:pt>
                <c:pt idx="2487">
                  <c:v>40.006839000000006</c:v>
                </c:pt>
                <c:pt idx="2488">
                  <c:v>40.010569000000004</c:v>
                </c:pt>
                <c:pt idx="2489">
                  <c:v>40.015057000000006</c:v>
                </c:pt>
                <c:pt idx="2490">
                  <c:v>40.019847999999996</c:v>
                </c:pt>
                <c:pt idx="2491">
                  <c:v>40.024450000000002</c:v>
                </c:pt>
                <c:pt idx="2492">
                  <c:v>40.028387000000002</c:v>
                </c:pt>
                <c:pt idx="2493">
                  <c:v>40.03125</c:v>
                </c:pt>
                <c:pt idx="2494">
                  <c:v>40.032738000000016</c:v>
                </c:pt>
                <c:pt idx="2495">
                  <c:v>40.032694000000006</c:v>
                </c:pt>
                <c:pt idx="2496">
                  <c:v>40.031123000000001</c:v>
                </c:pt>
                <c:pt idx="2497">
                  <c:v>40.028189000000012</c:v>
                </c:pt>
                <c:pt idx="2498">
                  <c:v>40.024206</c:v>
                </c:pt>
                <c:pt idx="2499">
                  <c:v>40.019598000000002</c:v>
                </c:pt>
                <c:pt idx="2500">
                  <c:v>40.014862999999998</c:v>
                </c:pt>
                <c:pt idx="2501">
                  <c:v>40.010516000000003</c:v>
                </c:pt>
                <c:pt idx="2502">
                  <c:v>40.007035000000002</c:v>
                </c:pt>
                <c:pt idx="2503">
                  <c:v>40.004812000000001</c:v>
                </c:pt>
                <c:pt idx="2504">
                  <c:v>40.004108000000002</c:v>
                </c:pt>
                <c:pt idx="2505">
                  <c:v>40.005025000000003</c:v>
                </c:pt>
                <c:pt idx="2506">
                  <c:v>40.007491999999999</c:v>
                </c:pt>
                <c:pt idx="2507">
                  <c:v>40.011273999999993</c:v>
                </c:pt>
                <c:pt idx="2508">
                  <c:v>40.015992000000011</c:v>
                </c:pt>
                <c:pt idx="2509">
                  <c:v>40.021164000000006</c:v>
                </c:pt>
                <c:pt idx="2510">
                  <c:v>40.026254000000002</c:v>
                </c:pt>
                <c:pt idx="2511">
                  <c:v>40.030731000000003</c:v>
                </c:pt>
                <c:pt idx="2512">
                  <c:v>40.034124000000006</c:v>
                </c:pt>
                <c:pt idx="2513">
                  <c:v>40.036073000000002</c:v>
                </c:pt>
                <c:pt idx="2514">
                  <c:v>40.036373000000012</c:v>
                </c:pt>
                <c:pt idx="2515">
                  <c:v>40.034991000000005</c:v>
                </c:pt>
                <c:pt idx="2516">
                  <c:v>40.032076000000011</c:v>
                </c:pt>
                <c:pt idx="2517">
                  <c:v>40.027945000000003</c:v>
                </c:pt>
                <c:pt idx="2518">
                  <c:v>40.023048000000003</c:v>
                </c:pt>
                <c:pt idx="2519">
                  <c:v>40.017924000000001</c:v>
                </c:pt>
                <c:pt idx="2520">
                  <c:v>40.013142000000002</c:v>
                </c:pt>
                <c:pt idx="2521">
                  <c:v>40.009238000000003</c:v>
                </c:pt>
                <c:pt idx="2522">
                  <c:v>40.006661000000001</c:v>
                </c:pt>
                <c:pt idx="2523">
                  <c:v>40.005722000000013</c:v>
                </c:pt>
                <c:pt idx="2524">
                  <c:v>40.006556000000003</c:v>
                </c:pt>
                <c:pt idx="2525">
                  <c:v>40.009109000000002</c:v>
                </c:pt>
                <c:pt idx="2526">
                  <c:v>40.013138000000012</c:v>
                </c:pt>
                <c:pt idx="2527">
                  <c:v>40.018240000000006</c:v>
                </c:pt>
                <c:pt idx="2528">
                  <c:v>40.023890000000002</c:v>
                </c:pt>
                <c:pt idx="2529">
                  <c:v>40.029499000000001</c:v>
                </c:pt>
                <c:pt idx="2530">
                  <c:v>40.034473000000006</c:v>
                </c:pt>
                <c:pt idx="2531">
                  <c:v>40.038287000000004</c:v>
                </c:pt>
                <c:pt idx="2532">
                  <c:v>40.040531000000001</c:v>
                </c:pt>
                <c:pt idx="2533">
                  <c:v>40.040967000000002</c:v>
                </c:pt>
                <c:pt idx="2534">
                  <c:v>40.039550000000013</c:v>
                </c:pt>
                <c:pt idx="2535">
                  <c:v>40.036438000000011</c:v>
                </c:pt>
                <c:pt idx="2536">
                  <c:v>40.031976</c:v>
                </c:pt>
                <c:pt idx="2537">
                  <c:v>40.026662000000002</c:v>
                </c:pt>
                <c:pt idx="2538">
                  <c:v>40.021093</c:v>
                </c:pt>
                <c:pt idx="2539">
                  <c:v>40.015902000000011</c:v>
                </c:pt>
                <c:pt idx="2540">
                  <c:v>40.011686999999981</c:v>
                </c:pt>
                <c:pt idx="2541">
                  <c:v>40.008947000000006</c:v>
                </c:pt>
                <c:pt idx="2542">
                  <c:v>40.008023000000001</c:v>
                </c:pt>
                <c:pt idx="2543">
                  <c:v>40.009063000000005</c:v>
                </c:pt>
                <c:pt idx="2544">
                  <c:v>40.011999000000003</c:v>
                </c:pt>
                <c:pt idx="2545">
                  <c:v>40.016555000000011</c:v>
                </c:pt>
                <c:pt idx="2546">
                  <c:v>40.022271000000003</c:v>
                </c:pt>
                <c:pt idx="2547">
                  <c:v>40.028557000000013</c:v>
                </c:pt>
                <c:pt idx="2548">
                  <c:v>40.034751</c:v>
                </c:pt>
                <c:pt idx="2549">
                  <c:v>40.040194</c:v>
                </c:pt>
                <c:pt idx="2550">
                  <c:v>40.044303000000006</c:v>
                </c:pt>
                <c:pt idx="2551">
                  <c:v>40.046637000000004</c:v>
                </c:pt>
                <c:pt idx="2552">
                  <c:v>40.046947000000003</c:v>
                </c:pt>
                <c:pt idx="2553">
                  <c:v>40.045205000000003</c:v>
                </c:pt>
                <c:pt idx="2554">
                  <c:v>40.041611000000003</c:v>
                </c:pt>
                <c:pt idx="2555">
                  <c:v>40.036577000000001</c:v>
                </c:pt>
                <c:pt idx="2556">
                  <c:v>40.030677000000004</c:v>
                </c:pt>
                <c:pt idx="2557">
                  <c:v>40.024593000000003</c:v>
                </c:pt>
                <c:pt idx="2558">
                  <c:v>40.019035000000002</c:v>
                </c:pt>
                <c:pt idx="2559">
                  <c:v>40.014662999999999</c:v>
                </c:pt>
                <c:pt idx="2560">
                  <c:v>40.012017</c:v>
                </c:pt>
                <c:pt idx="2561">
                  <c:v>40.011447999999994</c:v>
                </c:pt>
                <c:pt idx="2562">
                  <c:v>40.013083999999999</c:v>
                </c:pt>
                <c:pt idx="2563">
                  <c:v>40.016803999999993</c:v>
                </c:pt>
                <c:pt idx="2564">
                  <c:v>40.022255000000015</c:v>
                </c:pt>
                <c:pt idx="2565">
                  <c:v>40.028887000000005</c:v>
                </c:pt>
                <c:pt idx="2566">
                  <c:v>40.036009</c:v>
                </c:pt>
                <c:pt idx="2567">
                  <c:v>40.042867000000001</c:v>
                </c:pt>
                <c:pt idx="2568">
                  <c:v>40.048727</c:v>
                </c:pt>
                <c:pt idx="2569">
                  <c:v>40.052958000000011</c:v>
                </c:pt>
                <c:pt idx="2570">
                  <c:v>40.055105000000012</c:v>
                </c:pt>
                <c:pt idx="2571">
                  <c:v>40.054943000000002</c:v>
                </c:pt>
                <c:pt idx="2572">
                  <c:v>40.052504000000006</c:v>
                </c:pt>
                <c:pt idx="2573">
                  <c:v>40.048079000000001</c:v>
                </c:pt>
                <c:pt idx="2574">
                  <c:v>40.042189</c:v>
                </c:pt>
                <c:pt idx="2575">
                  <c:v>40.035529000000011</c:v>
                </c:pt>
                <c:pt idx="2576">
                  <c:v>40.028892000000013</c:v>
                </c:pt>
                <c:pt idx="2577">
                  <c:v>40.023081000000005</c:v>
                </c:pt>
                <c:pt idx="2578">
                  <c:v>40.018817000000006</c:v>
                </c:pt>
                <c:pt idx="2579">
                  <c:v>40.016660000000002</c:v>
                </c:pt>
                <c:pt idx="2580">
                  <c:v>40.016938000000003</c:v>
                </c:pt>
                <c:pt idx="2581">
                  <c:v>40.019709000000006</c:v>
                </c:pt>
                <c:pt idx="2582">
                  <c:v>40.024749</c:v>
                </c:pt>
                <c:pt idx="2583">
                  <c:v>40.031574000000006</c:v>
                </c:pt>
                <c:pt idx="2584">
                  <c:v>40.039490000000001</c:v>
                </c:pt>
                <c:pt idx="2585">
                  <c:v>40.047669999999997</c:v>
                </c:pt>
                <c:pt idx="2586">
                  <c:v>40.055244999999999</c:v>
                </c:pt>
                <c:pt idx="2587">
                  <c:v>40.061403000000006</c:v>
                </c:pt>
                <c:pt idx="2588">
                  <c:v>40.065482000000003</c:v>
                </c:pt>
                <c:pt idx="2589">
                  <c:v>40.067050000000002</c:v>
                </c:pt>
                <c:pt idx="2590">
                  <c:v>40.065957000000012</c:v>
                </c:pt>
                <c:pt idx="2591">
                  <c:v>40.062357000000013</c:v>
                </c:pt>
                <c:pt idx="2592">
                  <c:v>40.056694999999998</c:v>
                </c:pt>
                <c:pt idx="2593">
                  <c:v>40.049663999999993</c:v>
                </c:pt>
                <c:pt idx="2594">
                  <c:v>40.042125000000013</c:v>
                </c:pt>
                <c:pt idx="2595">
                  <c:v>40.035016000000013</c:v>
                </c:pt>
                <c:pt idx="2596">
                  <c:v>40.029241000000006</c:v>
                </c:pt>
                <c:pt idx="2597">
                  <c:v>40.025570000000016</c:v>
                </c:pt>
                <c:pt idx="2598">
                  <c:v>40.024545000000003</c:v>
                </c:pt>
                <c:pt idx="2599">
                  <c:v>40.026413000000012</c:v>
                </c:pt>
                <c:pt idx="2600">
                  <c:v>40.031093000000006</c:v>
                </c:pt>
                <c:pt idx="2601">
                  <c:v>40.038184000000001</c:v>
                </c:pt>
                <c:pt idx="2602">
                  <c:v>40.046995000000003</c:v>
                </c:pt>
                <c:pt idx="2603">
                  <c:v>40.056632</c:v>
                </c:pt>
                <c:pt idx="2604">
                  <c:v>40.066088000000001</c:v>
                </c:pt>
                <c:pt idx="2605">
                  <c:v>40.074362000000001</c:v>
                </c:pt>
                <c:pt idx="2606">
                  <c:v>40.080576000000001</c:v>
                </c:pt>
                <c:pt idx="2607">
                  <c:v>40.084074999999999</c:v>
                </c:pt>
                <c:pt idx="2608">
                  <c:v>40.084514000000006</c:v>
                </c:pt>
                <c:pt idx="2609">
                  <c:v>40.081897999999995</c:v>
                </c:pt>
                <c:pt idx="2610">
                  <c:v>40.076591000000001</c:v>
                </c:pt>
                <c:pt idx="2611">
                  <c:v>40.069283000000006</c:v>
                </c:pt>
                <c:pt idx="2612">
                  <c:v>40.060913000000021</c:v>
                </c:pt>
                <c:pt idx="2613">
                  <c:v>40.052566000000006</c:v>
                </c:pt>
                <c:pt idx="2614">
                  <c:v>40.045351000000011</c:v>
                </c:pt>
                <c:pt idx="2615">
                  <c:v>40.040269000000002</c:v>
                </c:pt>
                <c:pt idx="2616">
                  <c:v>40.038097</c:v>
                </c:pt>
                <c:pt idx="2617">
                  <c:v>40.039290000000001</c:v>
                </c:pt>
                <c:pt idx="2618">
                  <c:v>40.043925000000002</c:v>
                </c:pt>
                <c:pt idx="2619">
                  <c:v>40.051677999999995</c:v>
                </c:pt>
                <c:pt idx="2620">
                  <c:v>40.061858000000001</c:v>
                </c:pt>
                <c:pt idx="2621">
                  <c:v>40.073481000000001</c:v>
                </c:pt>
                <c:pt idx="2622">
                  <c:v>40.085375000000013</c:v>
                </c:pt>
                <c:pt idx="2623">
                  <c:v>40.096317000000013</c:v>
                </c:pt>
                <c:pt idx="2624">
                  <c:v>40.105174000000012</c:v>
                </c:pt>
                <c:pt idx="2625">
                  <c:v>40.111040000000003</c:v>
                </c:pt>
                <c:pt idx="2626">
                  <c:v>40.113349000000007</c:v>
                </c:pt>
                <c:pt idx="2627">
                  <c:v>40.111947999999998</c:v>
                </c:pt>
                <c:pt idx="2628">
                  <c:v>40.107125000000003</c:v>
                </c:pt>
                <c:pt idx="2629">
                  <c:v>40.099589000000002</c:v>
                </c:pt>
                <c:pt idx="2630">
                  <c:v>40.090392000000016</c:v>
                </c:pt>
                <c:pt idx="2631">
                  <c:v>40.080819000000005</c:v>
                </c:pt>
                <c:pt idx="2632">
                  <c:v>40.072236000000011</c:v>
                </c:pt>
                <c:pt idx="2633">
                  <c:v>40.065937000000012</c:v>
                </c:pt>
                <c:pt idx="2634">
                  <c:v>40.062982000000012</c:v>
                </c:pt>
                <c:pt idx="2635">
                  <c:v>40.064074000000005</c:v>
                </c:pt>
                <c:pt idx="2636">
                  <c:v>40.069460000000007</c:v>
                </c:pt>
                <c:pt idx="2637">
                  <c:v>40.078893000000001</c:v>
                </c:pt>
                <c:pt idx="2638">
                  <c:v>40.091647999999999</c:v>
                </c:pt>
                <c:pt idx="2639">
                  <c:v>40.106598000000012</c:v>
                </c:pt>
                <c:pt idx="2640">
                  <c:v>40.122335000000028</c:v>
                </c:pt>
                <c:pt idx="2641">
                  <c:v>40.137332000000015</c:v>
                </c:pt>
                <c:pt idx="2642">
                  <c:v>40.150124000000005</c:v>
                </c:pt>
                <c:pt idx="2643">
                  <c:v>40.159483000000002</c:v>
                </c:pt>
                <c:pt idx="2644">
                  <c:v>40.164571000000002</c:v>
                </c:pt>
                <c:pt idx="2645">
                  <c:v>40.165059000000021</c:v>
                </c:pt>
                <c:pt idx="2646">
                  <c:v>40.161174000000003</c:v>
                </c:pt>
                <c:pt idx="2647">
                  <c:v>40.153694999999999</c:v>
                </c:pt>
                <c:pt idx="2648">
                  <c:v>40.143878000000001</c:v>
                </c:pt>
                <c:pt idx="2649">
                  <c:v>40.133318000000017</c:v>
                </c:pt>
                <c:pt idx="2650">
                  <c:v>40.123770000000015</c:v>
                </c:pt>
                <c:pt idx="2651">
                  <c:v>40.116949000000005</c:v>
                </c:pt>
                <c:pt idx="2652">
                  <c:v>40.114320000000006</c:v>
                </c:pt>
                <c:pt idx="2653">
                  <c:v>40.116919000000003</c:v>
                </c:pt>
                <c:pt idx="2654">
                  <c:v>40.125211000000014</c:v>
                </c:pt>
                <c:pt idx="2655">
                  <c:v>40.139023000000002</c:v>
                </c:pt>
                <c:pt idx="2656">
                  <c:v>40.157540000000004</c:v>
                </c:pt>
                <c:pt idx="2657">
                  <c:v>40.179386000000001</c:v>
                </c:pt>
                <c:pt idx="2658">
                  <c:v>40.202771000000013</c:v>
                </c:pt>
                <c:pt idx="2659">
                  <c:v>40.225696000000013</c:v>
                </c:pt>
                <c:pt idx="2660">
                  <c:v>40.246189000000001</c:v>
                </c:pt>
                <c:pt idx="2661">
                  <c:v>40.262547000000012</c:v>
                </c:pt>
                <c:pt idx="2662">
                  <c:v>40.273557000000011</c:v>
                </c:pt>
                <c:pt idx="2663">
                  <c:v>40.278663000000002</c:v>
                </c:pt>
                <c:pt idx="2664">
                  <c:v>40.278069000000002</c:v>
                </c:pt>
                <c:pt idx="2665">
                  <c:v>40.272743000000013</c:v>
                </c:pt>
                <c:pt idx="2666">
                  <c:v>40.264342000000013</c:v>
                </c:pt>
                <c:pt idx="2667">
                  <c:v>40.255045000000003</c:v>
                </c:pt>
                <c:pt idx="2668">
                  <c:v>40.247317000000002</c:v>
                </c:pt>
                <c:pt idx="2669">
                  <c:v>40.243633000000003</c:v>
                </c:pt>
                <c:pt idx="2670">
                  <c:v>40.246185000000011</c:v>
                </c:pt>
                <c:pt idx="2671">
                  <c:v>40.256613000000002</c:v>
                </c:pt>
                <c:pt idx="2672">
                  <c:v>40.275795000000016</c:v>
                </c:pt>
                <c:pt idx="2673">
                  <c:v>40.303710000000002</c:v>
                </c:pt>
                <c:pt idx="2674">
                  <c:v>40.339418000000002</c:v>
                </c:pt>
                <c:pt idx="2675">
                  <c:v>40.381140999999992</c:v>
                </c:pt>
                <c:pt idx="2676">
                  <c:v>40.426450000000003</c:v>
                </c:pt>
                <c:pt idx="2677">
                  <c:v>40.472552000000015</c:v>
                </c:pt>
                <c:pt idx="2678">
                  <c:v>40.516626999999993</c:v>
                </c:pt>
                <c:pt idx="2679">
                  <c:v>40.556198000000002</c:v>
                </c:pt>
                <c:pt idx="2680">
                  <c:v>40.589478</c:v>
                </c:pt>
                <c:pt idx="2681">
                  <c:v>40.615664000000002</c:v>
                </c:pt>
                <c:pt idx="2682">
                  <c:v>40.635130000000018</c:v>
                </c:pt>
                <c:pt idx="2683">
                  <c:v>40.649509000000002</c:v>
                </c:pt>
                <c:pt idx="2684">
                  <c:v>40.661625000000001</c:v>
                </c:pt>
                <c:pt idx="2685">
                  <c:v>40.675303000000014</c:v>
                </c:pt>
                <c:pt idx="2686">
                  <c:v>40.695057000000013</c:v>
                </c:pt>
                <c:pt idx="2687">
                  <c:v>40.725693000000014</c:v>
                </c:pt>
                <c:pt idx="2688">
                  <c:v>40.771873000000006</c:v>
                </c:pt>
                <c:pt idx="2689">
                  <c:v>40.837690999999992</c:v>
                </c:pt>
                <c:pt idx="2690">
                  <c:v>40.926324000000001</c:v>
                </c:pt>
                <c:pt idx="2691">
                  <c:v>41.039798000000012</c:v>
                </c:pt>
                <c:pt idx="2692">
                  <c:v>41.178932000000017</c:v>
                </c:pt>
                <c:pt idx="2693">
                  <c:v>41.343482999999999</c:v>
                </c:pt>
                <c:pt idx="2694">
                  <c:v>41.532517000000013</c:v>
                </c:pt>
                <c:pt idx="2695">
                  <c:v>41.745029000000002</c:v>
                </c:pt>
                <c:pt idx="2696">
                  <c:v>41.980796000000005</c:v>
                </c:pt>
                <c:pt idx="2697">
                  <c:v>42.241475000000001</c:v>
                </c:pt>
                <c:pt idx="2698">
                  <c:v>42.531984000000001</c:v>
                </c:pt>
                <c:pt idx="2699">
                  <c:v>42.862208000000003</c:v>
                </c:pt>
                <c:pt idx="2700">
                  <c:v>43.249236000000003</c:v>
                </c:pt>
                <c:pt idx="2701">
                  <c:v>43.720441000000001</c:v>
                </c:pt>
                <c:pt idx="2702">
                  <c:v>44.318149000000005</c:v>
                </c:pt>
                <c:pt idx="2703">
                  <c:v>45.107284999999997</c:v>
                </c:pt>
                <c:pt idx="2704">
                  <c:v>46.188937000000003</c:v>
                </c:pt>
                <c:pt idx="2705">
                  <c:v>47.726124000000013</c:v>
                </c:pt>
                <c:pt idx="2706">
                  <c:v>49.996414000000001</c:v>
                </c:pt>
                <c:pt idx="2707">
                  <c:v>53.508672000000011</c:v>
                </c:pt>
                <c:pt idx="2708">
                  <c:v>59.290776000000015</c:v>
                </c:pt>
                <c:pt idx="2709">
                  <c:v>69.706946000000002</c:v>
                </c:pt>
                <c:pt idx="2710">
                  <c:v>91.305520999999999</c:v>
                </c:pt>
                <c:pt idx="2711">
                  <c:v>148.55686900000001</c:v>
                </c:pt>
                <c:pt idx="2712">
                  <c:v>410.94790899999987</c:v>
                </c:pt>
                <c:pt idx="2713">
                  <c:v>7676.6060810000017</c:v>
                </c:pt>
                <c:pt idx="2714">
                  <c:v>1380.8974329999996</c:v>
                </c:pt>
                <c:pt idx="2715">
                  <c:v>225.73792399999999</c:v>
                </c:pt>
                <c:pt idx="2716">
                  <c:v>112.35945599999998</c:v>
                </c:pt>
                <c:pt idx="2717">
                  <c:v>78.372673999999989</c:v>
                </c:pt>
                <c:pt idx="2718">
                  <c:v>63.814779000000001</c:v>
                </c:pt>
                <c:pt idx="2719">
                  <c:v>56.290930000000017</c:v>
                </c:pt>
                <c:pt idx="2720">
                  <c:v>51.910344000000002</c:v>
                </c:pt>
                <c:pt idx="2721">
                  <c:v>49.132316000000017</c:v>
                </c:pt>
                <c:pt idx="2722">
                  <c:v>47.248124000000011</c:v>
                </c:pt>
                <c:pt idx="2723">
                  <c:v>45.896480000000004</c:v>
                </c:pt>
                <c:pt idx="2724">
                  <c:v>44.879648999999993</c:v>
                </c:pt>
                <c:pt idx="2725">
                  <c:v>44.084164000000001</c:v>
                </c:pt>
                <c:pt idx="2726">
                  <c:v>43.443001000000002</c:v>
                </c:pt>
                <c:pt idx="2727">
                  <c:v>42.915910000000011</c:v>
                </c:pt>
                <c:pt idx="2728">
                  <c:v>42.478415000000012</c:v>
                </c:pt>
                <c:pt idx="2729">
                  <c:v>42.115262000000001</c:v>
                </c:pt>
                <c:pt idx="2730">
                  <c:v>41.816341000000001</c:v>
                </c:pt>
                <c:pt idx="2731">
                  <c:v>41.574107000000005</c:v>
                </c:pt>
                <c:pt idx="2732">
                  <c:v>41.381973000000002</c:v>
                </c:pt>
                <c:pt idx="2733">
                  <c:v>41.233399000000013</c:v>
                </c:pt>
                <c:pt idx="2734">
                  <c:v>41.121477000000006</c:v>
                </c:pt>
                <c:pt idx="2735">
                  <c:v>41.038884000000003</c:v>
                </c:pt>
                <c:pt idx="2736">
                  <c:v>40.978100000000012</c:v>
                </c:pt>
                <c:pt idx="2737">
                  <c:v>40.931774000000004</c:v>
                </c:pt>
                <c:pt idx="2738">
                  <c:v>40.893165000000003</c:v>
                </c:pt>
                <c:pt idx="2739">
                  <c:v>40.856560999999999</c:v>
                </c:pt>
                <c:pt idx="2740">
                  <c:v>40.817621999999986</c:v>
                </c:pt>
                <c:pt idx="2741">
                  <c:v>40.773597000000002</c:v>
                </c:pt>
                <c:pt idx="2742">
                  <c:v>40.723381000000003</c:v>
                </c:pt>
                <c:pt idx="2743">
                  <c:v>40.667411000000001</c:v>
                </c:pt>
                <c:pt idx="2744">
                  <c:v>40.607414000000006</c:v>
                </c:pt>
                <c:pt idx="2745">
                  <c:v>40.546037000000005</c:v>
                </c:pt>
                <c:pt idx="2746">
                  <c:v>40.486409000000002</c:v>
                </c:pt>
                <c:pt idx="2747">
                  <c:v>40.431679000000003</c:v>
                </c:pt>
                <c:pt idx="2748">
                  <c:v>40.384587999999994</c:v>
                </c:pt>
                <c:pt idx="2749">
                  <c:v>40.347115000000002</c:v>
                </c:pt>
                <c:pt idx="2750">
                  <c:v>40.320247999999999</c:v>
                </c:pt>
                <c:pt idx="2751">
                  <c:v>40.303879999999999</c:v>
                </c:pt>
                <c:pt idx="2752">
                  <c:v>40.296849000000002</c:v>
                </c:pt>
                <c:pt idx="2753">
                  <c:v>40.29711200000002</c:v>
                </c:pt>
                <c:pt idx="2754">
                  <c:v>40.302011</c:v>
                </c:pt>
                <c:pt idx="2755">
                  <c:v>40.308614000000006</c:v>
                </c:pt>
                <c:pt idx="2756">
                  <c:v>40.314067999999985</c:v>
                </c:pt>
                <c:pt idx="2757">
                  <c:v>40.315934000000006</c:v>
                </c:pt>
                <c:pt idx="2758">
                  <c:v>40.312457999999999</c:v>
                </c:pt>
                <c:pt idx="2759">
                  <c:v>40.302745000000002</c:v>
                </c:pt>
                <c:pt idx="2760">
                  <c:v>40.286825</c:v>
                </c:pt>
                <c:pt idx="2761">
                  <c:v>40.265601000000011</c:v>
                </c:pt>
                <c:pt idx="2762">
                  <c:v>40.240692000000003</c:v>
                </c:pt>
                <c:pt idx="2763">
                  <c:v>40.214196000000001</c:v>
                </c:pt>
                <c:pt idx="2764">
                  <c:v>40.188402000000011</c:v>
                </c:pt>
                <c:pt idx="2765">
                  <c:v>40.165488000000003</c:v>
                </c:pt>
                <c:pt idx="2766">
                  <c:v>40.147246999999993</c:v>
                </c:pt>
                <c:pt idx="2767">
                  <c:v>40.134869000000002</c:v>
                </c:pt>
                <c:pt idx="2768">
                  <c:v>40.128812000000018</c:v>
                </c:pt>
                <c:pt idx="2769">
                  <c:v>40.128763000000021</c:v>
                </c:pt>
                <c:pt idx="2770">
                  <c:v>40.133699</c:v>
                </c:pt>
                <c:pt idx="2771">
                  <c:v>40.142045000000003</c:v>
                </c:pt>
                <c:pt idx="2772">
                  <c:v>40.151881999999986</c:v>
                </c:pt>
                <c:pt idx="2773">
                  <c:v>40.161204000000005</c:v>
                </c:pt>
                <c:pt idx="2774">
                  <c:v>40.168174000000015</c:v>
                </c:pt>
                <c:pt idx="2775">
                  <c:v>40.171348000000002</c:v>
                </c:pt>
                <c:pt idx="2776">
                  <c:v>40.169847000000004</c:v>
                </c:pt>
                <c:pt idx="2777">
                  <c:v>40.163452000000014</c:v>
                </c:pt>
                <c:pt idx="2778">
                  <c:v>40.152604000000004</c:v>
                </c:pt>
                <c:pt idx="2779">
                  <c:v>40.13833200000002</c:v>
                </c:pt>
                <c:pt idx="2780">
                  <c:v>40.122098000000015</c:v>
                </c:pt>
                <c:pt idx="2781">
                  <c:v>40.105598000000015</c:v>
                </c:pt>
                <c:pt idx="2782">
                  <c:v>40.090532000000017</c:v>
                </c:pt>
                <c:pt idx="2783">
                  <c:v>40.078384</c:v>
                </c:pt>
                <c:pt idx="2784">
                  <c:v>40.070238000000003</c:v>
                </c:pt>
                <c:pt idx="2785">
                  <c:v>40.066644000000004</c:v>
                </c:pt>
                <c:pt idx="2786">
                  <c:v>40.067563</c:v>
                </c:pt>
                <c:pt idx="2787">
                  <c:v>40.072385000000011</c:v>
                </c:pt>
                <c:pt idx="2788">
                  <c:v>40.080024999999999</c:v>
                </c:pt>
                <c:pt idx="2789">
                  <c:v>40.089072000000002</c:v>
                </c:pt>
                <c:pt idx="2790">
                  <c:v>40.097982000000002</c:v>
                </c:pt>
                <c:pt idx="2791">
                  <c:v>40.105283</c:v>
                </c:pt>
                <c:pt idx="2792">
                  <c:v>40.109762000000003</c:v>
                </c:pt>
                <c:pt idx="2793">
                  <c:v>40.110620000000004</c:v>
                </c:pt>
                <c:pt idx="2794">
                  <c:v>40.107561000000004</c:v>
                </c:pt>
                <c:pt idx="2795">
                  <c:v>40.100821000000003</c:v>
                </c:pt>
                <c:pt idx="2796">
                  <c:v>40.091125000000012</c:v>
                </c:pt>
                <c:pt idx="2797">
                  <c:v>40.079576000000003</c:v>
                </c:pt>
                <c:pt idx="2798">
                  <c:v>40.067505000000011</c:v>
                </c:pt>
                <c:pt idx="2799">
                  <c:v>40.056289999999997</c:v>
                </c:pt>
                <c:pt idx="2800">
                  <c:v>40.047169000000004</c:v>
                </c:pt>
                <c:pt idx="2801">
                  <c:v>40.041084999999995</c:v>
                </c:pt>
                <c:pt idx="2802">
                  <c:v>40.038567</c:v>
                </c:pt>
                <c:pt idx="2803">
                  <c:v>40.039664000000002</c:v>
                </c:pt>
                <c:pt idx="2804">
                  <c:v>40.043955000000011</c:v>
                </c:pt>
                <c:pt idx="2805">
                  <c:v>40.050611000000004</c:v>
                </c:pt>
                <c:pt idx="2806">
                  <c:v>40.058514000000002</c:v>
                </c:pt>
                <c:pt idx="2807">
                  <c:v>40.066410000000012</c:v>
                </c:pt>
                <c:pt idx="2808">
                  <c:v>40.073079</c:v>
                </c:pt>
                <c:pt idx="2809">
                  <c:v>40.077493000000004</c:v>
                </c:pt>
                <c:pt idx="2810">
                  <c:v>40.078955000000015</c:v>
                </c:pt>
                <c:pt idx="2811">
                  <c:v>40.077178000000011</c:v>
                </c:pt>
                <c:pt idx="2812">
                  <c:v>40.072317000000012</c:v>
                </c:pt>
                <c:pt idx="2813">
                  <c:v>40.064942000000002</c:v>
                </c:pt>
                <c:pt idx="2814">
                  <c:v>40.055950000000003</c:v>
                </c:pt>
                <c:pt idx="2815">
                  <c:v>40.046443000000004</c:v>
                </c:pt>
                <c:pt idx="2816">
                  <c:v>40.037572000000011</c:v>
                </c:pt>
                <c:pt idx="2817">
                  <c:v>40.030386</c:v>
                </c:pt>
                <c:pt idx="2818">
                  <c:v>40.025690000000012</c:v>
                </c:pt>
                <c:pt idx="2819">
                  <c:v>40.023944</c:v>
                </c:pt>
                <c:pt idx="2820">
                  <c:v>40.025208000000013</c:v>
                </c:pt>
                <c:pt idx="2821">
                  <c:v>40.029137000000013</c:v>
                </c:pt>
                <c:pt idx="2822">
                  <c:v>40.035039000000012</c:v>
                </c:pt>
                <c:pt idx="2823">
                  <c:v>40.041972000000001</c:v>
                </c:pt>
                <c:pt idx="2824">
                  <c:v>40.048874000000005</c:v>
                </c:pt>
                <c:pt idx="2825">
                  <c:v>40.05471</c:v>
                </c:pt>
                <c:pt idx="2826">
                  <c:v>40.058612000000011</c:v>
                </c:pt>
                <c:pt idx="2827">
                  <c:v>40.059989000000002</c:v>
                </c:pt>
                <c:pt idx="2828">
                  <c:v>40.058605</c:v>
                </c:pt>
                <c:pt idx="2829">
                  <c:v>40.054605999999993</c:v>
                </c:pt>
                <c:pt idx="2830">
                  <c:v>40.048490000000001</c:v>
                </c:pt>
                <c:pt idx="2831">
                  <c:v>40.041037000000003</c:v>
                </c:pt>
                <c:pt idx="2832">
                  <c:v>40.033197000000001</c:v>
                </c:pt>
                <c:pt idx="2833">
                  <c:v>40.025960000000012</c:v>
                </c:pt>
                <c:pt idx="2834">
                  <c:v>40.020218000000014</c:v>
                </c:pt>
                <c:pt idx="2835">
                  <c:v>40.016646999999999</c:v>
                </c:pt>
                <c:pt idx="2836">
                  <c:v>40.015620000000006</c:v>
                </c:pt>
                <c:pt idx="2837">
                  <c:v>40.017158000000002</c:v>
                </c:pt>
                <c:pt idx="2838">
                  <c:v>40.020932000000016</c:v>
                </c:pt>
                <c:pt idx="2839">
                  <c:v>40.026319000000015</c:v>
                </c:pt>
                <c:pt idx="2840">
                  <c:v>40.032482000000002</c:v>
                </c:pt>
                <c:pt idx="2841">
                  <c:v>40.038499000000002</c:v>
                </c:pt>
                <c:pt idx="2842">
                  <c:v>40.043478</c:v>
                </c:pt>
                <c:pt idx="2843">
                  <c:v>40.046689000000001</c:v>
                </c:pt>
                <c:pt idx="2844">
                  <c:v>40.047654999999999</c:v>
                </c:pt>
                <c:pt idx="2845">
                  <c:v>40.046216000000001</c:v>
                </c:pt>
                <c:pt idx="2846">
                  <c:v>40.042548000000011</c:v>
                </c:pt>
                <c:pt idx="2847">
                  <c:v>40.037129</c:v>
                </c:pt>
                <c:pt idx="2848">
                  <c:v>40.030674000000005</c:v>
                </c:pt>
                <c:pt idx="2849">
                  <c:v>40.024030000000003</c:v>
                </c:pt>
                <c:pt idx="2850">
                  <c:v>40.018061000000003</c:v>
                </c:pt>
                <c:pt idx="2851">
                  <c:v>40.013525000000001</c:v>
                </c:pt>
                <c:pt idx="2852">
                  <c:v>40.010971000000005</c:v>
                </c:pt>
                <c:pt idx="2853">
                  <c:v>40.010671000000002</c:v>
                </c:pt>
                <c:pt idx="2854">
                  <c:v>40.01258</c:v>
                </c:pt>
                <c:pt idx="2855">
                  <c:v>40.016350000000003</c:v>
                </c:pt>
                <c:pt idx="2856">
                  <c:v>40.021383</c:v>
                </c:pt>
                <c:pt idx="2857">
                  <c:v>40.026914000000012</c:v>
                </c:pt>
                <c:pt idx="2858">
                  <c:v>40.032120000000013</c:v>
                </c:pt>
                <c:pt idx="2859">
                  <c:v>40.036237</c:v>
                </c:pt>
                <c:pt idx="2860">
                  <c:v>40.038663</c:v>
                </c:pt>
                <c:pt idx="2861">
                  <c:v>40.03904</c:v>
                </c:pt>
                <c:pt idx="2862">
                  <c:v>40.037301000000006</c:v>
                </c:pt>
                <c:pt idx="2863">
                  <c:v>40.033676</c:v>
                </c:pt>
                <c:pt idx="2864">
                  <c:v>40.028654000000003</c:v>
                </c:pt>
                <c:pt idx="2865">
                  <c:v>40.022914000000014</c:v>
                </c:pt>
                <c:pt idx="2866">
                  <c:v>40.017226999999998</c:v>
                </c:pt>
                <c:pt idx="2867">
                  <c:v>40.012347000000005</c:v>
                </c:pt>
                <c:pt idx="2868">
                  <c:v>40.008906000000003</c:v>
                </c:pt>
                <c:pt idx="2869">
                  <c:v>40.007329000000006</c:v>
                </c:pt>
                <c:pt idx="2870">
                  <c:v>40.007774000000005</c:v>
                </c:pt>
                <c:pt idx="2871">
                  <c:v>40.010113000000011</c:v>
                </c:pt>
                <c:pt idx="2872">
                  <c:v>40.013958000000002</c:v>
                </c:pt>
                <c:pt idx="2873">
                  <c:v>40.018714000000003</c:v>
                </c:pt>
                <c:pt idx="2874">
                  <c:v>40.023665000000001</c:v>
                </c:pt>
                <c:pt idx="2875">
                  <c:v>40.028079000000012</c:v>
                </c:pt>
                <c:pt idx="2876">
                  <c:v>40.031308000000003</c:v>
                </c:pt>
                <c:pt idx="2877">
                  <c:v>40.032881000000003</c:v>
                </c:pt>
                <c:pt idx="2878">
                  <c:v>40.032564000000001</c:v>
                </c:pt>
                <c:pt idx="2879">
                  <c:v>40.030396000000003</c:v>
                </c:pt>
                <c:pt idx="2880">
                  <c:v>40.026674</c:v>
                </c:pt>
                <c:pt idx="2881">
                  <c:v>40.021914000000002</c:v>
                </c:pt>
                <c:pt idx="2882">
                  <c:v>40.016770000000001</c:v>
                </c:pt>
                <c:pt idx="2883">
                  <c:v>40.011946999999999</c:v>
                </c:pt>
                <c:pt idx="2884">
                  <c:v>40.008094</c:v>
                </c:pt>
                <c:pt idx="2885">
                  <c:v>40.005716000000014</c:v>
                </c:pt>
                <c:pt idx="2886">
                  <c:v>40.005104000000003</c:v>
                </c:pt>
                <c:pt idx="2887">
                  <c:v>40.006295000000001</c:v>
                </c:pt>
                <c:pt idx="2888">
                  <c:v>40.009072000000003</c:v>
                </c:pt>
                <c:pt idx="2889">
                  <c:v>40.012994000000006</c:v>
                </c:pt>
                <c:pt idx="2890">
                  <c:v>40.017461999999995</c:v>
                </c:pt>
                <c:pt idx="2891">
                  <c:v>40.021809000000005</c:v>
                </c:pt>
                <c:pt idx="2892">
                  <c:v>40.025392000000018</c:v>
                </c:pt>
                <c:pt idx="2893">
                  <c:v>40.027684999999998</c:v>
                </c:pt>
                <c:pt idx="2894">
                  <c:v>40.028350000000017</c:v>
                </c:pt>
                <c:pt idx="2895">
                  <c:v>40.027287999999999</c:v>
                </c:pt>
                <c:pt idx="2896">
                  <c:v>40.024647999999999</c:v>
                </c:pt>
                <c:pt idx="2897">
                  <c:v>40.020801000000006</c:v>
                </c:pt>
                <c:pt idx="2898">
                  <c:v>40.016289999999998</c:v>
                </c:pt>
                <c:pt idx="2899">
                  <c:v>40.011744999999998</c:v>
                </c:pt>
                <c:pt idx="2900">
                  <c:v>40.007795000000002</c:v>
                </c:pt>
                <c:pt idx="2901">
                  <c:v>40.004978000000001</c:v>
                </c:pt>
                <c:pt idx="2902">
                  <c:v>40.003664999999998</c:v>
                </c:pt>
                <c:pt idx="2903">
                  <c:v>40.004004999999999</c:v>
                </c:pt>
                <c:pt idx="2904">
                  <c:v>40.005909000000003</c:v>
                </c:pt>
                <c:pt idx="2905">
                  <c:v>40.009067000000002</c:v>
                </c:pt>
                <c:pt idx="2906">
                  <c:v>40.012989000000005</c:v>
                </c:pt>
                <c:pt idx="2907">
                  <c:v>40.017081999999995</c:v>
                </c:pt>
                <c:pt idx="2908">
                  <c:v>40.020734000000012</c:v>
                </c:pt>
                <c:pt idx="2909">
                  <c:v>40.023403000000002</c:v>
                </c:pt>
                <c:pt idx="2910">
                  <c:v>40.024698000000001</c:v>
                </c:pt>
                <c:pt idx="2911">
                  <c:v>40.024425000000001</c:v>
                </c:pt>
                <c:pt idx="2912">
                  <c:v>40.022624</c:v>
                </c:pt>
                <c:pt idx="2913">
                  <c:v>40.019553000000002</c:v>
                </c:pt>
                <c:pt idx="2914">
                  <c:v>40.015652000000003</c:v>
                </c:pt>
                <c:pt idx="2915">
                  <c:v>40.011477999999997</c:v>
                </c:pt>
                <c:pt idx="2916">
                  <c:v>40.007621999999998</c:v>
                </c:pt>
                <c:pt idx="2917">
                  <c:v>40.004621999999998</c:v>
                </c:pt>
                <c:pt idx="2918">
                  <c:v>40.002887999999999</c:v>
                </c:pt>
                <c:pt idx="2919">
                  <c:v>40.002643000000006</c:v>
                </c:pt>
                <c:pt idx="2920">
                  <c:v>40.003889000000001</c:v>
                </c:pt>
                <c:pt idx="2921">
                  <c:v>40.006414000000007</c:v>
                </c:pt>
                <c:pt idx="2922">
                  <c:v>40.009821000000002</c:v>
                </c:pt>
                <c:pt idx="2923">
                  <c:v>40.013587999999999</c:v>
                </c:pt>
                <c:pt idx="2924">
                  <c:v>40.017146000000004</c:v>
                </c:pt>
                <c:pt idx="2925">
                  <c:v>40.019963000000004</c:v>
                </c:pt>
                <c:pt idx="2926">
                  <c:v>40.021620000000006</c:v>
                </c:pt>
                <c:pt idx="2927">
                  <c:v>40.02187</c:v>
                </c:pt>
                <c:pt idx="2928">
                  <c:v>40.020678000000011</c:v>
                </c:pt>
                <c:pt idx="2929">
                  <c:v>40.018217</c:v>
                </c:pt>
                <c:pt idx="2930">
                  <c:v>40.014846999999982</c:v>
                </c:pt>
                <c:pt idx="2931">
                  <c:v>40.011054999999999</c:v>
                </c:pt>
                <c:pt idx="2932">
                  <c:v>40.007390000000001</c:v>
                </c:pt>
                <c:pt idx="2933">
                  <c:v>40.004374000000006</c:v>
                </c:pt>
                <c:pt idx="2934">
                  <c:v>40.002430000000011</c:v>
                </c:pt>
                <c:pt idx="2935">
                  <c:v>40.001820000000002</c:v>
                </c:pt>
                <c:pt idx="2936">
                  <c:v>40.002608000000002</c:v>
                </c:pt>
                <c:pt idx="2937">
                  <c:v>40.004652</c:v>
                </c:pt>
                <c:pt idx="2938">
                  <c:v>40.007623999999993</c:v>
                </c:pt>
                <c:pt idx="2939">
                  <c:v>40.011064999999995</c:v>
                </c:pt>
                <c:pt idx="2940">
                  <c:v>40.014449999999997</c:v>
                </c:pt>
                <c:pt idx="2941">
                  <c:v>40.017266999999997</c:v>
                </c:pt>
                <c:pt idx="2942">
                  <c:v>40.019092000000001</c:v>
                </c:pt>
                <c:pt idx="2943">
                  <c:v>40.019654000000003</c:v>
                </c:pt>
                <c:pt idx="2944">
                  <c:v>40.018869000000002</c:v>
                </c:pt>
                <c:pt idx="2945">
                  <c:v>40.016854000000002</c:v>
                </c:pt>
                <c:pt idx="2946">
                  <c:v>40.013907000000003</c:v>
                </c:pt>
                <c:pt idx="2947">
                  <c:v>40.010463000000001</c:v>
                </c:pt>
                <c:pt idx="2948">
                  <c:v>40.007027000000001</c:v>
                </c:pt>
                <c:pt idx="2949">
                  <c:v>40.004097000000002</c:v>
                </c:pt>
                <c:pt idx="2950">
                  <c:v>40.002094</c:v>
                </c:pt>
                <c:pt idx="2951">
                  <c:v>40.001296000000004</c:v>
                </c:pt>
                <c:pt idx="2952">
                  <c:v>40.001800000000003</c:v>
                </c:pt>
                <c:pt idx="2953">
                  <c:v>40.003508000000011</c:v>
                </c:pt>
                <c:pt idx="2954">
                  <c:v>40.006145000000011</c:v>
                </c:pt>
                <c:pt idx="2955">
                  <c:v>40.009298000000001</c:v>
                </c:pt>
                <c:pt idx="2956">
                  <c:v>40.012481000000001</c:v>
                </c:pt>
                <c:pt idx="2957">
                  <c:v>40.015208000000001</c:v>
                </c:pt>
                <c:pt idx="2958">
                  <c:v>40.017064999999995</c:v>
                </c:pt>
                <c:pt idx="2959">
                  <c:v>40.017773000000005</c:v>
                </c:pt>
                <c:pt idx="2960">
                  <c:v>40.017224999999996</c:v>
                </c:pt>
                <c:pt idx="2961">
                  <c:v>40.015505000000012</c:v>
                </c:pt>
                <c:pt idx="2962">
                  <c:v>40.012872000000002</c:v>
                </c:pt>
                <c:pt idx="2963">
                  <c:v>40.009719000000011</c:v>
                </c:pt>
                <c:pt idx="2964">
                  <c:v>40.006515000000014</c:v>
                </c:pt>
                <c:pt idx="2965">
                  <c:v>40.003733000000011</c:v>
                </c:pt>
                <c:pt idx="2966">
                  <c:v>40.001778000000002</c:v>
                </c:pt>
                <c:pt idx="2967">
                  <c:v>40.000929000000006</c:v>
                </c:pt>
                <c:pt idx="2968">
                  <c:v>40.001294000000001</c:v>
                </c:pt>
                <c:pt idx="2969">
                  <c:v>40.002800000000001</c:v>
                </c:pt>
                <c:pt idx="2970">
                  <c:v>40.005201</c:v>
                </c:pt>
                <c:pt idx="2971">
                  <c:v>40.008118000000017</c:v>
                </c:pt>
                <c:pt idx="2972">
                  <c:v>40.011096999999999</c:v>
                </c:pt>
                <c:pt idx="2973">
                  <c:v>40.013680000000001</c:v>
                </c:pt>
                <c:pt idx="2974">
                  <c:v>40.015470000000001</c:v>
                </c:pt>
                <c:pt idx="2975">
                  <c:v>40.016195000000003</c:v>
                </c:pt>
                <c:pt idx="2976">
                  <c:v>40.015746</c:v>
                </c:pt>
                <c:pt idx="2977">
                  <c:v>40.014192000000001</c:v>
                </c:pt>
                <c:pt idx="2978">
                  <c:v>40.011769999999999</c:v>
                </c:pt>
                <c:pt idx="2979">
                  <c:v>40.008848</c:v>
                </c:pt>
                <c:pt idx="2980">
                  <c:v>40.005865</c:v>
                </c:pt>
                <c:pt idx="2981">
                  <c:v>40.003267999999998</c:v>
                </c:pt>
                <c:pt idx="2982">
                  <c:v>40.001440999999993</c:v>
                </c:pt>
                <c:pt idx="2983">
                  <c:v>40.000647999999998</c:v>
                </c:pt>
                <c:pt idx="2984">
                  <c:v>40.000995000000003</c:v>
                </c:pt>
                <c:pt idx="2985">
                  <c:v>40.002411000000002</c:v>
                </c:pt>
                <c:pt idx="2986">
                  <c:v>40.004664999999996</c:v>
                </c:pt>
                <c:pt idx="2987">
                  <c:v>40.007398000000002</c:v>
                </c:pt>
                <c:pt idx="2988">
                  <c:v>40.010182</c:v>
                </c:pt>
                <c:pt idx="2989">
                  <c:v>40.012583000000006</c:v>
                </c:pt>
                <c:pt idx="2990">
                  <c:v>40.014231000000002</c:v>
                </c:pt>
                <c:pt idx="2991">
                  <c:v>40.014870999999999</c:v>
                </c:pt>
                <c:pt idx="2992">
                  <c:v>40.014406999999999</c:v>
                </c:pt>
                <c:pt idx="2993">
                  <c:v>40.012912000000014</c:v>
                </c:pt>
                <c:pt idx="2994">
                  <c:v>40.010617000000003</c:v>
                </c:pt>
                <c:pt idx="2995">
                  <c:v>40.007873000000004</c:v>
                </c:pt>
                <c:pt idx="2996">
                  <c:v>40.005099000000001</c:v>
                </c:pt>
                <c:pt idx="2997">
                  <c:v>40.002715000000016</c:v>
                </c:pt>
                <c:pt idx="2998">
                  <c:v>40.001079000000004</c:v>
                </c:pt>
                <c:pt idx="2999">
                  <c:v>40.000430000000001</c:v>
                </c:pt>
                <c:pt idx="3000">
                  <c:v>40.000855000000001</c:v>
                </c:pt>
                <c:pt idx="3001">
                  <c:v>40.002273000000002</c:v>
                </c:pt>
                <c:pt idx="3002">
                  <c:v>40.004451000000003</c:v>
                </c:pt>
                <c:pt idx="3003">
                  <c:v>40.007041999999998</c:v>
                </c:pt>
                <c:pt idx="3004">
                  <c:v>40.009635000000003</c:v>
                </c:pt>
                <c:pt idx="3005">
                  <c:v>40.011822999999993</c:v>
                </c:pt>
                <c:pt idx="3006">
                  <c:v>40.013266000000002</c:v>
                </c:pt>
                <c:pt idx="3007">
                  <c:v>40.013738000000011</c:v>
                </c:pt>
                <c:pt idx="3008">
                  <c:v>40.013169000000005</c:v>
                </c:pt>
                <c:pt idx="3009">
                  <c:v>40.011647999999994</c:v>
                </c:pt>
                <c:pt idx="3010">
                  <c:v>40.009413000000002</c:v>
                </c:pt>
                <c:pt idx="3011">
                  <c:v>40.006811000000006</c:v>
                </c:pt>
                <c:pt idx="3012">
                  <c:v>40.004241999999998</c:v>
                </c:pt>
                <c:pt idx="3013">
                  <c:v>40.002102000000015</c:v>
                </c:pt>
                <c:pt idx="3014">
                  <c:v>40.000713000000012</c:v>
                </c:pt>
                <c:pt idx="3015">
                  <c:v>40.000281999999999</c:v>
                </c:pt>
                <c:pt idx="3016">
                  <c:v>40.000863000000003</c:v>
                </c:pt>
                <c:pt idx="3017">
                  <c:v>40.002352000000016</c:v>
                </c:pt>
                <c:pt idx="3018">
                  <c:v>40.004505000000002</c:v>
                </c:pt>
                <c:pt idx="3019">
                  <c:v>40.006977000000006</c:v>
                </c:pt>
                <c:pt idx="3020">
                  <c:v>40.009372000000013</c:v>
                </c:pt>
                <c:pt idx="3021">
                  <c:v>40.011311000000006</c:v>
                </c:pt>
                <c:pt idx="3022">
                  <c:v>40.01249</c:v>
                </c:pt>
                <c:pt idx="3023">
                  <c:v>40.012724000000006</c:v>
                </c:pt>
                <c:pt idx="3024">
                  <c:v>40.011977999999999</c:v>
                </c:pt>
                <c:pt idx="3025">
                  <c:v>40.010370000000002</c:v>
                </c:pt>
                <c:pt idx="3026">
                  <c:v>40.008155000000016</c:v>
                </c:pt>
                <c:pt idx="3027">
                  <c:v>40.005680000000005</c:v>
                </c:pt>
                <c:pt idx="3028">
                  <c:v>40.003330000000012</c:v>
                </c:pt>
                <c:pt idx="3029">
                  <c:v>40.001469999999998</c:v>
                </c:pt>
                <c:pt idx="3030">
                  <c:v>40.000384000000004</c:v>
                </c:pt>
                <c:pt idx="3031">
                  <c:v>40.000233000000001</c:v>
                </c:pt>
                <c:pt idx="3032">
                  <c:v>40.001029000000003</c:v>
                </c:pt>
                <c:pt idx="3033">
                  <c:v>40.002635000000012</c:v>
                </c:pt>
                <c:pt idx="3034">
                  <c:v>40.004789000000002</c:v>
                </c:pt>
                <c:pt idx="3035">
                  <c:v>40.00714</c:v>
                </c:pt>
                <c:pt idx="3036">
                  <c:v>40.009313000000013</c:v>
                </c:pt>
                <c:pt idx="3037">
                  <c:v>40.010959</c:v>
                </c:pt>
                <c:pt idx="3038">
                  <c:v>40.011817000000001</c:v>
                </c:pt>
                <c:pt idx="3039">
                  <c:v>40.011753000000006</c:v>
                </c:pt>
                <c:pt idx="3040">
                  <c:v>40.010778000000002</c:v>
                </c:pt>
                <c:pt idx="3041">
                  <c:v>40.009049000000005</c:v>
                </c:pt>
                <c:pt idx="3042">
                  <c:v>40.006841000000001</c:v>
                </c:pt>
                <c:pt idx="3043">
                  <c:v>40.004504000000004</c:v>
                </c:pt>
                <c:pt idx="3044">
                  <c:v>40.002406000000001</c:v>
                </c:pt>
                <c:pt idx="3045">
                  <c:v>40.000875000000001</c:v>
                </c:pt>
                <c:pt idx="3046">
                  <c:v>40.000146000000001</c:v>
                </c:pt>
                <c:pt idx="3047">
                  <c:v>40.000325000000011</c:v>
                </c:pt>
                <c:pt idx="3048">
                  <c:v>40.001375000000003</c:v>
                </c:pt>
                <c:pt idx="3049">
                  <c:v>40.003118000000015</c:v>
                </c:pt>
                <c:pt idx="3050">
                  <c:v>40.005266000000006</c:v>
                </c:pt>
                <c:pt idx="3051">
                  <c:v>40.007471000000002</c:v>
                </c:pt>
                <c:pt idx="3052">
                  <c:v>40.009375000000013</c:v>
                </c:pt>
                <c:pt idx="3053">
                  <c:v>40.010672</c:v>
                </c:pt>
                <c:pt idx="3054">
                  <c:v>40.011155000000002</c:v>
                </c:pt>
                <c:pt idx="3055">
                  <c:v>40.010747000000002</c:v>
                </c:pt>
                <c:pt idx="3056">
                  <c:v>40.009516000000012</c:v>
                </c:pt>
                <c:pt idx="3057">
                  <c:v>40.007660999999999</c:v>
                </c:pt>
                <c:pt idx="3058">
                  <c:v>40.005480000000006</c:v>
                </c:pt>
                <c:pt idx="3059">
                  <c:v>40.003321</c:v>
                </c:pt>
                <c:pt idx="3060">
                  <c:v>40.001528</c:v>
                </c:pt>
                <c:pt idx="3061">
                  <c:v>40.000383000000006</c:v>
                </c:pt>
                <c:pt idx="3062">
                  <c:v>40.000062</c:v>
                </c:pt>
                <c:pt idx="3063">
                  <c:v>40.000608</c:v>
                </c:pt>
                <c:pt idx="3064">
                  <c:v>40.001924000000002</c:v>
                </c:pt>
                <c:pt idx="3065">
                  <c:v>40.003789000000005</c:v>
                </c:pt>
                <c:pt idx="3066">
                  <c:v>40.005895000000002</c:v>
                </c:pt>
                <c:pt idx="3067">
                  <c:v>40.007896999999993</c:v>
                </c:pt>
                <c:pt idx="3068">
                  <c:v>40.009467999999998</c:v>
                </c:pt>
                <c:pt idx="3069">
                  <c:v>40.010355000000011</c:v>
                </c:pt>
                <c:pt idx="3070">
                  <c:v>40.010413</c:v>
                </c:pt>
                <c:pt idx="3071">
                  <c:v>40.009636</c:v>
                </c:pt>
                <c:pt idx="3072">
                  <c:v>40.008151000000012</c:v>
                </c:pt>
                <c:pt idx="3073">
                  <c:v>40.006201000000004</c:v>
                </c:pt>
                <c:pt idx="3074">
                  <c:v>40.004100000000001</c:v>
                </c:pt>
                <c:pt idx="3075">
                  <c:v>40.002189000000001</c:v>
                </c:pt>
                <c:pt idx="3076">
                  <c:v>40.000772000000012</c:v>
                </c:pt>
                <c:pt idx="3077">
                  <c:v>40.000075000000002</c:v>
                </c:pt>
                <c:pt idx="3078">
                  <c:v>40.000202000000002</c:v>
                </c:pt>
                <c:pt idx="3079">
                  <c:v>40.001125000000002</c:v>
                </c:pt>
                <c:pt idx="3080">
                  <c:v>40.002685</c:v>
                </c:pt>
                <c:pt idx="3081">
                  <c:v>40.004620999999993</c:v>
                </c:pt>
                <c:pt idx="3082">
                  <c:v>40.006611000000007</c:v>
                </c:pt>
                <c:pt idx="3083">
                  <c:v>40.008327000000001</c:v>
                </c:pt>
                <c:pt idx="3084">
                  <c:v>40.009487999999997</c:v>
                </c:pt>
                <c:pt idx="3085">
                  <c:v>40.009904000000006</c:v>
                </c:pt>
                <c:pt idx="3086">
                  <c:v>40.009507000000006</c:v>
                </c:pt>
                <c:pt idx="3087">
                  <c:v>40.008366000000002</c:v>
                </c:pt>
                <c:pt idx="3088">
                  <c:v>40.006667999999998</c:v>
                </c:pt>
                <c:pt idx="3089">
                  <c:v>40.004693000000003</c:v>
                </c:pt>
                <c:pt idx="3090">
                  <c:v>40.002762000000011</c:v>
                </c:pt>
                <c:pt idx="3091">
                  <c:v>40.001190000000001</c:v>
                </c:pt>
                <c:pt idx="3092">
                  <c:v>40.000230000000002</c:v>
                </c:pt>
                <c:pt idx="3093">
                  <c:v>40.000033000000002</c:v>
                </c:pt>
                <c:pt idx="3094">
                  <c:v>40.000624000000002</c:v>
                </c:pt>
                <c:pt idx="3095">
                  <c:v>40.001897999999997</c:v>
                </c:pt>
                <c:pt idx="3096">
                  <c:v>40.003639</c:v>
                </c:pt>
                <c:pt idx="3097">
                  <c:v>40.005553000000013</c:v>
                </c:pt>
                <c:pt idx="3098">
                  <c:v>40.007322000000002</c:v>
                </c:pt>
                <c:pt idx="3099">
                  <c:v>40.008651</c:v>
                </c:pt>
                <c:pt idx="3100">
                  <c:v>40.009321</c:v>
                </c:pt>
                <c:pt idx="3101">
                  <c:v>40.009222000000001</c:v>
                </c:pt>
                <c:pt idx="3102">
                  <c:v>40.008372000000016</c:v>
                </c:pt>
                <c:pt idx="3103">
                  <c:v>40.006914000000002</c:v>
                </c:pt>
                <c:pt idx="3104">
                  <c:v>40.005090000000003</c:v>
                </c:pt>
                <c:pt idx="3105">
                  <c:v>40.003201000000004</c:v>
                </c:pt>
                <c:pt idx="3106">
                  <c:v>40.001559</c:v>
                </c:pt>
                <c:pt idx="3107">
                  <c:v>40.000432000000011</c:v>
                </c:pt>
                <c:pt idx="3108">
                  <c:v>40.000002000000002</c:v>
                </c:pt>
                <c:pt idx="3109">
                  <c:v>40.000333000000012</c:v>
                </c:pt>
                <c:pt idx="3110">
                  <c:v>40.001364000000002</c:v>
                </c:pt>
                <c:pt idx="3111">
                  <c:v>40.002916000000013</c:v>
                </c:pt>
                <c:pt idx="3112">
                  <c:v>40.004725000000001</c:v>
                </c:pt>
                <c:pt idx="3113">
                  <c:v>40.006486000000002</c:v>
                </c:pt>
                <c:pt idx="3114">
                  <c:v>40.007904000000003</c:v>
                </c:pt>
                <c:pt idx="3115">
                  <c:v>40.008740000000003</c:v>
                </c:pt>
                <c:pt idx="3116">
                  <c:v>40.008857000000006</c:v>
                </c:pt>
                <c:pt idx="3117">
                  <c:v>40.008235000000013</c:v>
                </c:pt>
                <c:pt idx="3118">
                  <c:v>40.006982000000001</c:v>
                </c:pt>
                <c:pt idx="3119">
                  <c:v>40.005307000000002</c:v>
                </c:pt>
                <c:pt idx="3120">
                  <c:v>40.003492000000001</c:v>
                </c:pt>
                <c:pt idx="3121">
                  <c:v>40.001837999999999</c:v>
                </c:pt>
                <c:pt idx="3122">
                  <c:v>40.000619</c:v>
                </c:pt>
                <c:pt idx="3123">
                  <c:v>40.000036000000001</c:v>
                </c:pt>
                <c:pt idx="3124">
                  <c:v>40.00018</c:v>
                </c:pt>
                <c:pt idx="3125">
                  <c:v>40.001020000000004</c:v>
                </c:pt>
                <c:pt idx="3126">
                  <c:v>40.002410000000012</c:v>
                </c:pt>
                <c:pt idx="3127">
                  <c:v>40.004110000000011</c:v>
                </c:pt>
                <c:pt idx="3128">
                  <c:v>40.005829000000006</c:v>
                </c:pt>
                <c:pt idx="3129">
                  <c:v>40.007277000000002</c:v>
                </c:pt>
                <c:pt idx="3130">
                  <c:v>40.008208000000003</c:v>
                </c:pt>
                <c:pt idx="3131">
                  <c:v>40.008465000000001</c:v>
                </c:pt>
                <c:pt idx="3132">
                  <c:v>40.008007000000006</c:v>
                </c:pt>
                <c:pt idx="3133">
                  <c:v>40.006913000000011</c:v>
                </c:pt>
                <c:pt idx="3134">
                  <c:v>40.005369000000002</c:v>
                </c:pt>
                <c:pt idx="3135">
                  <c:v>40.003636</c:v>
                </c:pt>
                <c:pt idx="3136">
                  <c:v>40.002007000000006</c:v>
                </c:pt>
                <c:pt idx="3137">
                  <c:v>40.000754000000001</c:v>
                </c:pt>
                <c:pt idx="3138">
                  <c:v>40.000086000000003</c:v>
                </c:pt>
                <c:pt idx="3139">
                  <c:v>40.000111000000011</c:v>
                </c:pt>
                <c:pt idx="3140">
                  <c:v>40.000818000000002</c:v>
                </c:pt>
                <c:pt idx="3141">
                  <c:v>40.002082000000001</c:v>
                </c:pt>
                <c:pt idx="3142">
                  <c:v>40.003683000000002</c:v>
                </c:pt>
                <c:pt idx="3143">
                  <c:v>40.005344000000001</c:v>
                </c:pt>
                <c:pt idx="3144">
                  <c:v>40.006782000000001</c:v>
                </c:pt>
                <c:pt idx="3145">
                  <c:v>40.007749000000004</c:v>
                </c:pt>
                <c:pt idx="3146">
                  <c:v>40.008083000000006</c:v>
                </c:pt>
                <c:pt idx="3147">
                  <c:v>40.007726000000005</c:v>
                </c:pt>
                <c:pt idx="3148">
                  <c:v>40.006742000000003</c:v>
                </c:pt>
                <c:pt idx="3149">
                  <c:v>40.005300000000013</c:v>
                </c:pt>
                <c:pt idx="3150">
                  <c:v>40.003647000000001</c:v>
                </c:pt>
                <c:pt idx="3151">
                  <c:v>40.002064000000004</c:v>
                </c:pt>
                <c:pt idx="3152">
                  <c:v>40.000820000000004</c:v>
                </c:pt>
                <c:pt idx="3153">
                  <c:v>40.000124</c:v>
                </c:pt>
                <c:pt idx="3154">
                  <c:v>40.00009</c:v>
                </c:pt>
                <c:pt idx="3155">
                  <c:v>40.000719000000011</c:v>
                </c:pt>
                <c:pt idx="3156">
                  <c:v>40.001897999999997</c:v>
                </c:pt>
                <c:pt idx="3157">
                  <c:v>40.003419000000001</c:v>
                </c:pt>
                <c:pt idx="3158">
                  <c:v>40.005017000000002</c:v>
                </c:pt>
                <c:pt idx="3159">
                  <c:v>40.006416000000002</c:v>
                </c:pt>
                <c:pt idx="3160">
                  <c:v>40.007374000000006</c:v>
                </c:pt>
                <c:pt idx="3161">
                  <c:v>40.007727000000003</c:v>
                </c:pt>
                <c:pt idx="3162">
                  <c:v>40.007415000000002</c:v>
                </c:pt>
                <c:pt idx="3163">
                  <c:v>40.006494000000004</c:v>
                </c:pt>
                <c:pt idx="3164">
                  <c:v>40.005123000000012</c:v>
                </c:pt>
                <c:pt idx="3165">
                  <c:v>40.003540000000001</c:v>
                </c:pt>
                <c:pt idx="3166">
                  <c:v>40.002017000000002</c:v>
                </c:pt>
                <c:pt idx="3167">
                  <c:v>40.000815000000003</c:v>
                </c:pt>
                <c:pt idx="3168">
                  <c:v>40.000139000000011</c:v>
                </c:pt>
                <c:pt idx="3169">
                  <c:v>40.000100000000003</c:v>
                </c:pt>
                <c:pt idx="3170">
                  <c:v>40.000702000000011</c:v>
                </c:pt>
                <c:pt idx="3171">
                  <c:v>40.001834000000002</c:v>
                </c:pt>
                <c:pt idx="3172">
                  <c:v>40.003296000000006</c:v>
                </c:pt>
                <c:pt idx="3173">
                  <c:v>40.004829999999998</c:v>
                </c:pt>
                <c:pt idx="3174">
                  <c:v>40.006169</c:v>
                </c:pt>
                <c:pt idx="3175">
                  <c:v>40.007079000000004</c:v>
                </c:pt>
                <c:pt idx="3176">
                  <c:v>40.007401999999999</c:v>
                </c:pt>
                <c:pt idx="3177">
                  <c:v>40.007083999999999</c:v>
                </c:pt>
                <c:pt idx="3178">
                  <c:v>40.006181000000005</c:v>
                </c:pt>
                <c:pt idx="3179">
                  <c:v>40.004852</c:v>
                </c:pt>
                <c:pt idx="3180">
                  <c:v>40.003328000000003</c:v>
                </c:pt>
                <c:pt idx="3181">
                  <c:v>40.001874999999998</c:v>
                </c:pt>
                <c:pt idx="3182">
                  <c:v>40.000745000000002</c:v>
                </c:pt>
                <c:pt idx="3183">
                  <c:v>40.000131000000003</c:v>
                </c:pt>
                <c:pt idx="3184">
                  <c:v>40.000136000000012</c:v>
                </c:pt>
                <c:pt idx="3185">
                  <c:v>40.000755000000012</c:v>
                </c:pt>
                <c:pt idx="3186">
                  <c:v>40.001874999999998</c:v>
                </c:pt>
                <c:pt idx="3187">
                  <c:v>40.003296000000006</c:v>
                </c:pt>
                <c:pt idx="3188">
                  <c:v>40.004764999999999</c:v>
                </c:pt>
                <c:pt idx="3189">
                  <c:v>40.006024000000004</c:v>
                </c:pt>
                <c:pt idx="3190">
                  <c:v>40.006851000000005</c:v>
                </c:pt>
                <c:pt idx="3191">
                  <c:v>40.007101000000006</c:v>
                </c:pt>
                <c:pt idx="3192">
                  <c:v>40.006732000000014</c:v>
                </c:pt>
                <c:pt idx="3193">
                  <c:v>40.005809000000006</c:v>
                </c:pt>
                <c:pt idx="3194">
                  <c:v>40.004497000000001</c:v>
                </c:pt>
                <c:pt idx="3195">
                  <c:v>40.003027000000003</c:v>
                </c:pt>
                <c:pt idx="3196">
                  <c:v>40.001656000000004</c:v>
                </c:pt>
                <c:pt idx="3197">
                  <c:v>40.000624000000002</c:v>
                </c:pt>
                <c:pt idx="3198">
                  <c:v>40.000111000000011</c:v>
                </c:pt>
                <c:pt idx="3199">
                  <c:v>40.000202000000002</c:v>
                </c:pt>
                <c:pt idx="3200">
                  <c:v>40.000877000000003</c:v>
                </c:pt>
              </c:numCache>
            </c:numRef>
          </c:yVal>
        </c:ser>
        <c:ser>
          <c:idx val="1"/>
          <c:order val="1"/>
          <c:tx>
            <c:strRef>
              <c:f>'GaAs Peak'!$A$1:$C$1</c:f>
              <c:strCache>
                <c:ptCount val="1"/>
                <c:pt idx="0">
                  <c:v>Omega Scan t263b-20090305-06 GaAs 004 Phi 0</c:v>
                </c:pt>
              </c:strCache>
            </c:strRef>
          </c:tx>
          <c:spPr>
            <a:ln>
              <a:solidFill>
                <a:srgbClr val="048F96"/>
              </a:solidFill>
            </a:ln>
          </c:spPr>
          <c:marker>
            <c:symbol val="none"/>
          </c:marker>
          <c:xVal>
            <c:numRef>
              <c:f>'GaAs Peak'!$B$2:$B$200</c:f>
              <c:numCache>
                <c:formatCode>General</c:formatCode>
                <c:ptCount val="199"/>
                <c:pt idx="0">
                  <c:v>31.9575</c:v>
                </c:pt>
                <c:pt idx="1">
                  <c:v>31.959</c:v>
                </c:pt>
                <c:pt idx="2">
                  <c:v>31.960499999999989</c:v>
                </c:pt>
                <c:pt idx="3">
                  <c:v>31.961999999999993</c:v>
                </c:pt>
                <c:pt idx="4">
                  <c:v>31.963499999999989</c:v>
                </c:pt>
                <c:pt idx="5">
                  <c:v>31.964999999999993</c:v>
                </c:pt>
                <c:pt idx="6">
                  <c:v>31.966499999999989</c:v>
                </c:pt>
                <c:pt idx="7">
                  <c:v>31.967999999999993</c:v>
                </c:pt>
                <c:pt idx="8">
                  <c:v>31.969499999999989</c:v>
                </c:pt>
                <c:pt idx="9">
                  <c:v>31.971</c:v>
                </c:pt>
                <c:pt idx="10">
                  <c:v>31.972499999999989</c:v>
                </c:pt>
                <c:pt idx="11">
                  <c:v>31.974</c:v>
                </c:pt>
                <c:pt idx="12">
                  <c:v>31.97549999999999</c:v>
                </c:pt>
                <c:pt idx="13">
                  <c:v>31.977</c:v>
                </c:pt>
                <c:pt idx="14">
                  <c:v>31.97849999999999</c:v>
                </c:pt>
                <c:pt idx="15">
                  <c:v>31.979999999999993</c:v>
                </c:pt>
                <c:pt idx="16">
                  <c:v>31.98149999999999</c:v>
                </c:pt>
                <c:pt idx="17">
                  <c:v>31.98299999999999</c:v>
                </c:pt>
                <c:pt idx="18">
                  <c:v>31.98449999999999</c:v>
                </c:pt>
                <c:pt idx="19">
                  <c:v>31.98599999999999</c:v>
                </c:pt>
                <c:pt idx="20">
                  <c:v>31.98749999999999</c:v>
                </c:pt>
                <c:pt idx="21">
                  <c:v>31.98899999999999</c:v>
                </c:pt>
                <c:pt idx="22">
                  <c:v>31.99049999999999</c:v>
                </c:pt>
                <c:pt idx="23">
                  <c:v>31.991999999999994</c:v>
                </c:pt>
                <c:pt idx="24">
                  <c:v>31.99349999999999</c:v>
                </c:pt>
                <c:pt idx="25">
                  <c:v>31.994999999999994</c:v>
                </c:pt>
                <c:pt idx="26">
                  <c:v>31.99649999999999</c:v>
                </c:pt>
                <c:pt idx="27">
                  <c:v>31.997999999999994</c:v>
                </c:pt>
                <c:pt idx="28">
                  <c:v>31.999499999999991</c:v>
                </c:pt>
                <c:pt idx="29">
                  <c:v>32.001000000000005</c:v>
                </c:pt>
                <c:pt idx="30">
                  <c:v>32.002500000000012</c:v>
                </c:pt>
                <c:pt idx="31">
                  <c:v>32.004000000000005</c:v>
                </c:pt>
                <c:pt idx="32">
                  <c:v>32.005500000000012</c:v>
                </c:pt>
                <c:pt idx="33">
                  <c:v>32.007000000000005</c:v>
                </c:pt>
                <c:pt idx="34">
                  <c:v>32.008500000000012</c:v>
                </c:pt>
                <c:pt idx="35">
                  <c:v>32.01</c:v>
                </c:pt>
                <c:pt idx="36">
                  <c:v>32.011499999999998</c:v>
                </c:pt>
                <c:pt idx="37">
                  <c:v>32.013000000000005</c:v>
                </c:pt>
                <c:pt idx="38">
                  <c:v>32.014499999999998</c:v>
                </c:pt>
                <c:pt idx="39">
                  <c:v>32.016000000000005</c:v>
                </c:pt>
                <c:pt idx="40">
                  <c:v>32.017499999999998</c:v>
                </c:pt>
                <c:pt idx="41">
                  <c:v>32.019000000000005</c:v>
                </c:pt>
                <c:pt idx="42">
                  <c:v>32.020500000000013</c:v>
                </c:pt>
                <c:pt idx="43">
                  <c:v>32.022000000000013</c:v>
                </c:pt>
                <c:pt idx="44">
                  <c:v>32.023500000000013</c:v>
                </c:pt>
                <c:pt idx="45">
                  <c:v>32.025000000000013</c:v>
                </c:pt>
                <c:pt idx="46">
                  <c:v>32.026500000000013</c:v>
                </c:pt>
                <c:pt idx="47">
                  <c:v>32.028000000000013</c:v>
                </c:pt>
                <c:pt idx="48">
                  <c:v>32.029500000000013</c:v>
                </c:pt>
                <c:pt idx="49">
                  <c:v>32.031000000000006</c:v>
                </c:pt>
                <c:pt idx="50">
                  <c:v>32.032500000000013</c:v>
                </c:pt>
                <c:pt idx="51">
                  <c:v>32.034000000000006</c:v>
                </c:pt>
                <c:pt idx="52">
                  <c:v>32.035500000000013</c:v>
                </c:pt>
                <c:pt idx="53">
                  <c:v>32.037000000000006</c:v>
                </c:pt>
                <c:pt idx="54">
                  <c:v>32.038500000000013</c:v>
                </c:pt>
                <c:pt idx="55">
                  <c:v>32.04</c:v>
                </c:pt>
                <c:pt idx="56">
                  <c:v>32.041499999999999</c:v>
                </c:pt>
                <c:pt idx="57">
                  <c:v>32.043000000000006</c:v>
                </c:pt>
                <c:pt idx="58">
                  <c:v>32.044499999999999</c:v>
                </c:pt>
                <c:pt idx="59">
                  <c:v>32.046000000000006</c:v>
                </c:pt>
                <c:pt idx="60">
                  <c:v>32.047499999999999</c:v>
                </c:pt>
                <c:pt idx="61">
                  <c:v>32.049000000000007</c:v>
                </c:pt>
                <c:pt idx="62">
                  <c:v>32.0505</c:v>
                </c:pt>
                <c:pt idx="63">
                  <c:v>32.052</c:v>
                </c:pt>
                <c:pt idx="64">
                  <c:v>32.0535</c:v>
                </c:pt>
                <c:pt idx="65">
                  <c:v>32.055</c:v>
                </c:pt>
                <c:pt idx="66">
                  <c:v>32.0565</c:v>
                </c:pt>
                <c:pt idx="67">
                  <c:v>32.058</c:v>
                </c:pt>
                <c:pt idx="68">
                  <c:v>32.0595</c:v>
                </c:pt>
                <c:pt idx="69">
                  <c:v>32.061</c:v>
                </c:pt>
                <c:pt idx="70">
                  <c:v>32.062500000000014</c:v>
                </c:pt>
                <c:pt idx="71">
                  <c:v>32.064</c:v>
                </c:pt>
                <c:pt idx="72">
                  <c:v>32.065500000000014</c:v>
                </c:pt>
                <c:pt idx="73">
                  <c:v>32.067</c:v>
                </c:pt>
                <c:pt idx="74">
                  <c:v>32.068500000000014</c:v>
                </c:pt>
                <c:pt idx="75">
                  <c:v>32.07</c:v>
                </c:pt>
                <c:pt idx="76">
                  <c:v>32.0715</c:v>
                </c:pt>
                <c:pt idx="77">
                  <c:v>32.073</c:v>
                </c:pt>
                <c:pt idx="78">
                  <c:v>32.0745</c:v>
                </c:pt>
                <c:pt idx="79">
                  <c:v>32.076000000000001</c:v>
                </c:pt>
                <c:pt idx="80">
                  <c:v>32.077500000000001</c:v>
                </c:pt>
                <c:pt idx="81">
                  <c:v>32.079000000000001</c:v>
                </c:pt>
                <c:pt idx="82">
                  <c:v>32.080500000000001</c:v>
                </c:pt>
                <c:pt idx="83">
                  <c:v>32.082000000000001</c:v>
                </c:pt>
                <c:pt idx="84">
                  <c:v>32.083500000000001</c:v>
                </c:pt>
                <c:pt idx="85">
                  <c:v>32.085000000000001</c:v>
                </c:pt>
                <c:pt idx="86">
                  <c:v>32.086500000000001</c:v>
                </c:pt>
                <c:pt idx="87">
                  <c:v>32.088000000000001</c:v>
                </c:pt>
                <c:pt idx="88">
                  <c:v>32.089500000000001</c:v>
                </c:pt>
                <c:pt idx="89">
                  <c:v>32.091000000000001</c:v>
                </c:pt>
                <c:pt idx="90">
                  <c:v>32.092500000000015</c:v>
                </c:pt>
                <c:pt idx="91">
                  <c:v>32.094000000000001</c:v>
                </c:pt>
                <c:pt idx="92">
                  <c:v>32.095500000000015</c:v>
                </c:pt>
                <c:pt idx="93">
                  <c:v>32.097000000000001</c:v>
                </c:pt>
                <c:pt idx="94">
                  <c:v>32.098500000000016</c:v>
                </c:pt>
                <c:pt idx="95">
                  <c:v>32.1</c:v>
                </c:pt>
                <c:pt idx="96">
                  <c:v>32.101500000000001</c:v>
                </c:pt>
                <c:pt idx="97">
                  <c:v>32.103000000000002</c:v>
                </c:pt>
                <c:pt idx="98">
                  <c:v>32.104500000000002</c:v>
                </c:pt>
                <c:pt idx="99">
                  <c:v>32.106000000000002</c:v>
                </c:pt>
                <c:pt idx="100">
                  <c:v>32.107500000000002</c:v>
                </c:pt>
                <c:pt idx="101">
                  <c:v>32.109000000000002</c:v>
                </c:pt>
                <c:pt idx="102">
                  <c:v>32.110500000000002</c:v>
                </c:pt>
                <c:pt idx="103">
                  <c:v>32.112000000000002</c:v>
                </c:pt>
                <c:pt idx="104">
                  <c:v>32.113500000000002</c:v>
                </c:pt>
                <c:pt idx="105">
                  <c:v>32.115000000000002</c:v>
                </c:pt>
                <c:pt idx="106">
                  <c:v>32.116500000000002</c:v>
                </c:pt>
                <c:pt idx="107">
                  <c:v>32.118000000000002</c:v>
                </c:pt>
                <c:pt idx="108">
                  <c:v>32.119500000000002</c:v>
                </c:pt>
                <c:pt idx="109">
                  <c:v>32.121000000000002</c:v>
                </c:pt>
                <c:pt idx="110">
                  <c:v>32.122500000000016</c:v>
                </c:pt>
                <c:pt idx="111">
                  <c:v>32.124000000000002</c:v>
                </c:pt>
                <c:pt idx="112">
                  <c:v>32.125500000000017</c:v>
                </c:pt>
                <c:pt idx="113">
                  <c:v>32.127000000000002</c:v>
                </c:pt>
                <c:pt idx="114">
                  <c:v>32.128500000000017</c:v>
                </c:pt>
                <c:pt idx="115">
                  <c:v>32.130000000000003</c:v>
                </c:pt>
                <c:pt idx="116">
                  <c:v>32.131500000000003</c:v>
                </c:pt>
                <c:pt idx="117">
                  <c:v>32.133000000000003</c:v>
                </c:pt>
                <c:pt idx="118">
                  <c:v>32.134500000000003</c:v>
                </c:pt>
                <c:pt idx="119">
                  <c:v>32.136000000000003</c:v>
                </c:pt>
                <c:pt idx="120">
                  <c:v>32.137500000000003</c:v>
                </c:pt>
                <c:pt idx="121">
                  <c:v>32.139000000000003</c:v>
                </c:pt>
                <c:pt idx="122">
                  <c:v>32.140500000000003</c:v>
                </c:pt>
                <c:pt idx="123">
                  <c:v>32.142000000000003</c:v>
                </c:pt>
                <c:pt idx="124">
                  <c:v>32.143500000000003</c:v>
                </c:pt>
                <c:pt idx="125">
                  <c:v>32.145000000000003</c:v>
                </c:pt>
                <c:pt idx="126">
                  <c:v>32.146500000000003</c:v>
                </c:pt>
                <c:pt idx="127">
                  <c:v>32.148000000000003</c:v>
                </c:pt>
                <c:pt idx="128">
                  <c:v>32.149500000000003</c:v>
                </c:pt>
                <c:pt idx="129">
                  <c:v>32.150999999999996</c:v>
                </c:pt>
                <c:pt idx="130">
                  <c:v>32.152500000000003</c:v>
                </c:pt>
                <c:pt idx="131">
                  <c:v>32.153999999999996</c:v>
                </c:pt>
                <c:pt idx="132">
                  <c:v>32.155500000000011</c:v>
                </c:pt>
                <c:pt idx="133">
                  <c:v>32.157000000000004</c:v>
                </c:pt>
                <c:pt idx="134">
                  <c:v>32.158500000000011</c:v>
                </c:pt>
                <c:pt idx="135">
                  <c:v>32.160000000000011</c:v>
                </c:pt>
                <c:pt idx="136">
                  <c:v>32.161500000000011</c:v>
                </c:pt>
                <c:pt idx="137">
                  <c:v>32.163000000000011</c:v>
                </c:pt>
                <c:pt idx="138">
                  <c:v>32.164500000000011</c:v>
                </c:pt>
                <c:pt idx="139">
                  <c:v>32.166000000000011</c:v>
                </c:pt>
                <c:pt idx="140">
                  <c:v>32.167500000000011</c:v>
                </c:pt>
                <c:pt idx="141">
                  <c:v>32.169000000000011</c:v>
                </c:pt>
                <c:pt idx="142">
                  <c:v>32.170500000000011</c:v>
                </c:pt>
                <c:pt idx="143">
                  <c:v>32.172000000000011</c:v>
                </c:pt>
                <c:pt idx="144">
                  <c:v>32.173500000000011</c:v>
                </c:pt>
                <c:pt idx="145">
                  <c:v>32.175000000000011</c:v>
                </c:pt>
                <c:pt idx="146">
                  <c:v>32.176500000000011</c:v>
                </c:pt>
                <c:pt idx="147">
                  <c:v>32.178000000000011</c:v>
                </c:pt>
                <c:pt idx="148">
                  <c:v>32.179500000000012</c:v>
                </c:pt>
                <c:pt idx="149">
                  <c:v>32.181000000000004</c:v>
                </c:pt>
                <c:pt idx="150">
                  <c:v>32.182500000000012</c:v>
                </c:pt>
                <c:pt idx="151">
                  <c:v>32.184000000000005</c:v>
                </c:pt>
                <c:pt idx="152">
                  <c:v>32.185500000000012</c:v>
                </c:pt>
                <c:pt idx="153">
                  <c:v>32.187000000000005</c:v>
                </c:pt>
                <c:pt idx="154">
                  <c:v>32.188500000000012</c:v>
                </c:pt>
                <c:pt idx="155">
                  <c:v>32.190000000000012</c:v>
                </c:pt>
                <c:pt idx="156">
                  <c:v>32.191500000000012</c:v>
                </c:pt>
                <c:pt idx="157">
                  <c:v>32.193000000000012</c:v>
                </c:pt>
                <c:pt idx="158">
                  <c:v>32.194500000000012</c:v>
                </c:pt>
                <c:pt idx="159">
                  <c:v>32.196000000000012</c:v>
                </c:pt>
                <c:pt idx="160">
                  <c:v>32.197500000000012</c:v>
                </c:pt>
                <c:pt idx="161">
                  <c:v>32.199000000000012</c:v>
                </c:pt>
                <c:pt idx="162">
                  <c:v>32.200500000000012</c:v>
                </c:pt>
                <c:pt idx="163">
                  <c:v>32.202000000000012</c:v>
                </c:pt>
                <c:pt idx="164">
                  <c:v>32.203500000000012</c:v>
                </c:pt>
                <c:pt idx="165">
                  <c:v>32.205000000000013</c:v>
                </c:pt>
                <c:pt idx="166">
                  <c:v>32.206500000000013</c:v>
                </c:pt>
                <c:pt idx="167">
                  <c:v>32.208000000000013</c:v>
                </c:pt>
                <c:pt idx="168">
                  <c:v>32.209500000000013</c:v>
                </c:pt>
                <c:pt idx="169">
                  <c:v>32.211000000000006</c:v>
                </c:pt>
                <c:pt idx="170">
                  <c:v>32.212500000000013</c:v>
                </c:pt>
                <c:pt idx="171">
                  <c:v>32.214000000000006</c:v>
                </c:pt>
                <c:pt idx="172">
                  <c:v>32.215500000000013</c:v>
                </c:pt>
                <c:pt idx="173">
                  <c:v>32.217000000000006</c:v>
                </c:pt>
                <c:pt idx="174">
                  <c:v>32.218500000000013</c:v>
                </c:pt>
                <c:pt idx="175">
                  <c:v>32.220000000000013</c:v>
                </c:pt>
                <c:pt idx="176">
                  <c:v>32.221500000000013</c:v>
                </c:pt>
                <c:pt idx="177">
                  <c:v>32.223000000000013</c:v>
                </c:pt>
                <c:pt idx="178">
                  <c:v>32.224500000000013</c:v>
                </c:pt>
                <c:pt idx="179">
                  <c:v>32.226000000000013</c:v>
                </c:pt>
                <c:pt idx="180">
                  <c:v>32.227500000000013</c:v>
                </c:pt>
                <c:pt idx="181">
                  <c:v>32.229000000000013</c:v>
                </c:pt>
                <c:pt idx="182">
                  <c:v>32.230500000000013</c:v>
                </c:pt>
                <c:pt idx="183">
                  <c:v>32.232000000000014</c:v>
                </c:pt>
                <c:pt idx="184">
                  <c:v>32.233500000000014</c:v>
                </c:pt>
                <c:pt idx="185">
                  <c:v>32.235000000000014</c:v>
                </c:pt>
                <c:pt idx="186">
                  <c:v>32.236500000000014</c:v>
                </c:pt>
                <c:pt idx="187">
                  <c:v>32.238000000000014</c:v>
                </c:pt>
                <c:pt idx="188">
                  <c:v>32.239500000000014</c:v>
                </c:pt>
                <c:pt idx="189">
                  <c:v>32.241</c:v>
                </c:pt>
                <c:pt idx="190">
                  <c:v>32.242500000000014</c:v>
                </c:pt>
                <c:pt idx="191">
                  <c:v>32.244</c:v>
                </c:pt>
                <c:pt idx="192">
                  <c:v>32.245500000000014</c:v>
                </c:pt>
                <c:pt idx="193">
                  <c:v>32.247</c:v>
                </c:pt>
                <c:pt idx="194">
                  <c:v>32.248500000000014</c:v>
                </c:pt>
                <c:pt idx="195">
                  <c:v>32.25</c:v>
                </c:pt>
                <c:pt idx="196">
                  <c:v>32.2515</c:v>
                </c:pt>
                <c:pt idx="197">
                  <c:v>32.253</c:v>
                </c:pt>
                <c:pt idx="198">
                  <c:v>32.2545</c:v>
                </c:pt>
              </c:numCache>
            </c:numRef>
          </c:xVal>
          <c:yVal>
            <c:numRef>
              <c:f>'GaAs Peak'!$C$2:$C$200</c:f>
              <c:numCache>
                <c:formatCode>General</c:formatCode>
                <c:ptCount val="199"/>
                <c:pt idx="0">
                  <c:v>10</c:v>
                </c:pt>
                <c:pt idx="1">
                  <c:v>2</c:v>
                </c:pt>
                <c:pt idx="2">
                  <c:v>8</c:v>
                </c:pt>
                <c:pt idx="3">
                  <c:v>14</c:v>
                </c:pt>
                <c:pt idx="4">
                  <c:v>2</c:v>
                </c:pt>
                <c:pt idx="5">
                  <c:v>2</c:v>
                </c:pt>
                <c:pt idx="6">
                  <c:v>6</c:v>
                </c:pt>
                <c:pt idx="7">
                  <c:v>4</c:v>
                </c:pt>
                <c:pt idx="8">
                  <c:v>8</c:v>
                </c:pt>
                <c:pt idx="9">
                  <c:v>4</c:v>
                </c:pt>
                <c:pt idx="10">
                  <c:v>6</c:v>
                </c:pt>
                <c:pt idx="11">
                  <c:v>10</c:v>
                </c:pt>
                <c:pt idx="12">
                  <c:v>4</c:v>
                </c:pt>
                <c:pt idx="13">
                  <c:v>0</c:v>
                </c:pt>
                <c:pt idx="14">
                  <c:v>4</c:v>
                </c:pt>
                <c:pt idx="15">
                  <c:v>10</c:v>
                </c:pt>
                <c:pt idx="16">
                  <c:v>12</c:v>
                </c:pt>
                <c:pt idx="17">
                  <c:v>6</c:v>
                </c:pt>
                <c:pt idx="18">
                  <c:v>6</c:v>
                </c:pt>
                <c:pt idx="19">
                  <c:v>4</c:v>
                </c:pt>
                <c:pt idx="20">
                  <c:v>6</c:v>
                </c:pt>
                <c:pt idx="21">
                  <c:v>14</c:v>
                </c:pt>
                <c:pt idx="22">
                  <c:v>4</c:v>
                </c:pt>
                <c:pt idx="23">
                  <c:v>6</c:v>
                </c:pt>
                <c:pt idx="24">
                  <c:v>4</c:v>
                </c:pt>
                <c:pt idx="25">
                  <c:v>4</c:v>
                </c:pt>
                <c:pt idx="26">
                  <c:v>6</c:v>
                </c:pt>
                <c:pt idx="27">
                  <c:v>14</c:v>
                </c:pt>
                <c:pt idx="28">
                  <c:v>8</c:v>
                </c:pt>
                <c:pt idx="29">
                  <c:v>8</c:v>
                </c:pt>
                <c:pt idx="30">
                  <c:v>2</c:v>
                </c:pt>
                <c:pt idx="31">
                  <c:v>16</c:v>
                </c:pt>
                <c:pt idx="32">
                  <c:v>6</c:v>
                </c:pt>
                <c:pt idx="33">
                  <c:v>6</c:v>
                </c:pt>
                <c:pt idx="34">
                  <c:v>8</c:v>
                </c:pt>
                <c:pt idx="35">
                  <c:v>0</c:v>
                </c:pt>
                <c:pt idx="36">
                  <c:v>4</c:v>
                </c:pt>
                <c:pt idx="37">
                  <c:v>6</c:v>
                </c:pt>
                <c:pt idx="38">
                  <c:v>8</c:v>
                </c:pt>
                <c:pt idx="39">
                  <c:v>12</c:v>
                </c:pt>
                <c:pt idx="40">
                  <c:v>6</c:v>
                </c:pt>
                <c:pt idx="41">
                  <c:v>4</c:v>
                </c:pt>
                <c:pt idx="42">
                  <c:v>8</c:v>
                </c:pt>
                <c:pt idx="43">
                  <c:v>10</c:v>
                </c:pt>
                <c:pt idx="44">
                  <c:v>8</c:v>
                </c:pt>
                <c:pt idx="45">
                  <c:v>16</c:v>
                </c:pt>
                <c:pt idx="46">
                  <c:v>8</c:v>
                </c:pt>
                <c:pt idx="47">
                  <c:v>12</c:v>
                </c:pt>
                <c:pt idx="48">
                  <c:v>10</c:v>
                </c:pt>
                <c:pt idx="49">
                  <c:v>16</c:v>
                </c:pt>
                <c:pt idx="50">
                  <c:v>10</c:v>
                </c:pt>
                <c:pt idx="51">
                  <c:v>16</c:v>
                </c:pt>
                <c:pt idx="52">
                  <c:v>12</c:v>
                </c:pt>
                <c:pt idx="53">
                  <c:v>16</c:v>
                </c:pt>
                <c:pt idx="54">
                  <c:v>16</c:v>
                </c:pt>
                <c:pt idx="55">
                  <c:v>16</c:v>
                </c:pt>
                <c:pt idx="56">
                  <c:v>30</c:v>
                </c:pt>
                <c:pt idx="57">
                  <c:v>12</c:v>
                </c:pt>
                <c:pt idx="58">
                  <c:v>24</c:v>
                </c:pt>
                <c:pt idx="59">
                  <c:v>14</c:v>
                </c:pt>
                <c:pt idx="60">
                  <c:v>14</c:v>
                </c:pt>
                <c:pt idx="61">
                  <c:v>12</c:v>
                </c:pt>
                <c:pt idx="62">
                  <c:v>6</c:v>
                </c:pt>
                <c:pt idx="63">
                  <c:v>24</c:v>
                </c:pt>
                <c:pt idx="64">
                  <c:v>16</c:v>
                </c:pt>
                <c:pt idx="65">
                  <c:v>36</c:v>
                </c:pt>
                <c:pt idx="66">
                  <c:v>44</c:v>
                </c:pt>
                <c:pt idx="67">
                  <c:v>36</c:v>
                </c:pt>
                <c:pt idx="68">
                  <c:v>36</c:v>
                </c:pt>
                <c:pt idx="69">
                  <c:v>38</c:v>
                </c:pt>
                <c:pt idx="70">
                  <c:v>40</c:v>
                </c:pt>
                <c:pt idx="71">
                  <c:v>40</c:v>
                </c:pt>
                <c:pt idx="72">
                  <c:v>24</c:v>
                </c:pt>
                <c:pt idx="73">
                  <c:v>42</c:v>
                </c:pt>
                <c:pt idx="74">
                  <c:v>40</c:v>
                </c:pt>
                <c:pt idx="75">
                  <c:v>34</c:v>
                </c:pt>
                <c:pt idx="76">
                  <c:v>54</c:v>
                </c:pt>
                <c:pt idx="77">
                  <c:v>50</c:v>
                </c:pt>
                <c:pt idx="78">
                  <c:v>68</c:v>
                </c:pt>
                <c:pt idx="79">
                  <c:v>74</c:v>
                </c:pt>
                <c:pt idx="80">
                  <c:v>76</c:v>
                </c:pt>
                <c:pt idx="81">
                  <c:v>58</c:v>
                </c:pt>
                <c:pt idx="82">
                  <c:v>66</c:v>
                </c:pt>
                <c:pt idx="83">
                  <c:v>70</c:v>
                </c:pt>
                <c:pt idx="84">
                  <c:v>104</c:v>
                </c:pt>
                <c:pt idx="85">
                  <c:v>72</c:v>
                </c:pt>
                <c:pt idx="86">
                  <c:v>98</c:v>
                </c:pt>
                <c:pt idx="87">
                  <c:v>134</c:v>
                </c:pt>
                <c:pt idx="88">
                  <c:v>144</c:v>
                </c:pt>
                <c:pt idx="89">
                  <c:v>176</c:v>
                </c:pt>
                <c:pt idx="90">
                  <c:v>202</c:v>
                </c:pt>
                <c:pt idx="91">
                  <c:v>266</c:v>
                </c:pt>
                <c:pt idx="92">
                  <c:v>266</c:v>
                </c:pt>
                <c:pt idx="93">
                  <c:v>316</c:v>
                </c:pt>
                <c:pt idx="94">
                  <c:v>414</c:v>
                </c:pt>
                <c:pt idx="95">
                  <c:v>598</c:v>
                </c:pt>
                <c:pt idx="96">
                  <c:v>1014</c:v>
                </c:pt>
                <c:pt idx="97">
                  <c:v>1934</c:v>
                </c:pt>
                <c:pt idx="98">
                  <c:v>3754</c:v>
                </c:pt>
                <c:pt idx="99">
                  <c:v>5586</c:v>
                </c:pt>
                <c:pt idx="100">
                  <c:v>4892</c:v>
                </c:pt>
                <c:pt idx="101">
                  <c:v>2760</c:v>
                </c:pt>
                <c:pt idx="102">
                  <c:v>1338</c:v>
                </c:pt>
                <c:pt idx="103">
                  <c:v>774</c:v>
                </c:pt>
                <c:pt idx="104">
                  <c:v>518</c:v>
                </c:pt>
                <c:pt idx="105">
                  <c:v>466</c:v>
                </c:pt>
                <c:pt idx="106">
                  <c:v>290</c:v>
                </c:pt>
                <c:pt idx="107">
                  <c:v>218</c:v>
                </c:pt>
                <c:pt idx="108">
                  <c:v>194</c:v>
                </c:pt>
                <c:pt idx="109">
                  <c:v>206</c:v>
                </c:pt>
                <c:pt idx="110">
                  <c:v>168</c:v>
                </c:pt>
                <c:pt idx="111">
                  <c:v>130</c:v>
                </c:pt>
                <c:pt idx="112">
                  <c:v>136</c:v>
                </c:pt>
                <c:pt idx="113">
                  <c:v>108</c:v>
                </c:pt>
                <c:pt idx="114">
                  <c:v>84</c:v>
                </c:pt>
                <c:pt idx="115">
                  <c:v>80</c:v>
                </c:pt>
                <c:pt idx="116">
                  <c:v>62</c:v>
                </c:pt>
                <c:pt idx="117">
                  <c:v>66</c:v>
                </c:pt>
                <c:pt idx="118">
                  <c:v>68</c:v>
                </c:pt>
                <c:pt idx="119">
                  <c:v>58</c:v>
                </c:pt>
                <c:pt idx="120">
                  <c:v>60</c:v>
                </c:pt>
                <c:pt idx="121">
                  <c:v>48</c:v>
                </c:pt>
                <c:pt idx="122">
                  <c:v>42</c:v>
                </c:pt>
                <c:pt idx="123">
                  <c:v>46</c:v>
                </c:pt>
                <c:pt idx="124">
                  <c:v>32</c:v>
                </c:pt>
                <c:pt idx="125">
                  <c:v>34</c:v>
                </c:pt>
                <c:pt idx="126">
                  <c:v>44</c:v>
                </c:pt>
                <c:pt idx="127">
                  <c:v>42</c:v>
                </c:pt>
                <c:pt idx="128">
                  <c:v>20</c:v>
                </c:pt>
                <c:pt idx="129">
                  <c:v>18</c:v>
                </c:pt>
                <c:pt idx="130">
                  <c:v>22</c:v>
                </c:pt>
                <c:pt idx="131">
                  <c:v>24</c:v>
                </c:pt>
                <c:pt idx="132">
                  <c:v>24</c:v>
                </c:pt>
                <c:pt idx="133">
                  <c:v>20</c:v>
                </c:pt>
                <c:pt idx="134">
                  <c:v>30</c:v>
                </c:pt>
                <c:pt idx="135">
                  <c:v>12</c:v>
                </c:pt>
                <c:pt idx="136">
                  <c:v>20</c:v>
                </c:pt>
                <c:pt idx="137">
                  <c:v>10</c:v>
                </c:pt>
                <c:pt idx="138">
                  <c:v>14</c:v>
                </c:pt>
                <c:pt idx="139">
                  <c:v>16</c:v>
                </c:pt>
                <c:pt idx="140">
                  <c:v>28</c:v>
                </c:pt>
                <c:pt idx="141">
                  <c:v>22</c:v>
                </c:pt>
                <c:pt idx="142">
                  <c:v>20</c:v>
                </c:pt>
                <c:pt idx="143">
                  <c:v>14</c:v>
                </c:pt>
                <c:pt idx="144">
                  <c:v>14</c:v>
                </c:pt>
                <c:pt idx="145">
                  <c:v>18</c:v>
                </c:pt>
                <c:pt idx="146">
                  <c:v>22</c:v>
                </c:pt>
                <c:pt idx="147">
                  <c:v>14</c:v>
                </c:pt>
                <c:pt idx="148">
                  <c:v>14</c:v>
                </c:pt>
                <c:pt idx="149">
                  <c:v>10</c:v>
                </c:pt>
                <c:pt idx="150">
                  <c:v>18</c:v>
                </c:pt>
                <c:pt idx="151">
                  <c:v>10</c:v>
                </c:pt>
                <c:pt idx="152">
                  <c:v>10</c:v>
                </c:pt>
                <c:pt idx="153">
                  <c:v>8</c:v>
                </c:pt>
                <c:pt idx="154">
                  <c:v>14</c:v>
                </c:pt>
                <c:pt idx="155">
                  <c:v>12</c:v>
                </c:pt>
                <c:pt idx="156">
                  <c:v>16</c:v>
                </c:pt>
                <c:pt idx="157">
                  <c:v>14</c:v>
                </c:pt>
                <c:pt idx="158">
                  <c:v>12</c:v>
                </c:pt>
                <c:pt idx="159">
                  <c:v>12</c:v>
                </c:pt>
                <c:pt idx="160">
                  <c:v>8</c:v>
                </c:pt>
                <c:pt idx="161">
                  <c:v>10</c:v>
                </c:pt>
                <c:pt idx="162">
                  <c:v>10</c:v>
                </c:pt>
                <c:pt idx="163">
                  <c:v>12</c:v>
                </c:pt>
                <c:pt idx="164">
                  <c:v>8</c:v>
                </c:pt>
                <c:pt idx="165">
                  <c:v>4</c:v>
                </c:pt>
                <c:pt idx="166">
                  <c:v>14</c:v>
                </c:pt>
                <c:pt idx="167">
                  <c:v>10</c:v>
                </c:pt>
                <c:pt idx="168">
                  <c:v>2</c:v>
                </c:pt>
                <c:pt idx="169">
                  <c:v>0</c:v>
                </c:pt>
                <c:pt idx="170">
                  <c:v>2</c:v>
                </c:pt>
                <c:pt idx="171">
                  <c:v>12</c:v>
                </c:pt>
                <c:pt idx="172">
                  <c:v>10</c:v>
                </c:pt>
                <c:pt idx="173">
                  <c:v>10</c:v>
                </c:pt>
                <c:pt idx="174">
                  <c:v>0</c:v>
                </c:pt>
                <c:pt idx="175">
                  <c:v>10</c:v>
                </c:pt>
                <c:pt idx="176">
                  <c:v>8</c:v>
                </c:pt>
                <c:pt idx="177">
                  <c:v>12</c:v>
                </c:pt>
                <c:pt idx="178">
                  <c:v>2</c:v>
                </c:pt>
                <c:pt idx="179">
                  <c:v>6</c:v>
                </c:pt>
                <c:pt idx="180">
                  <c:v>6</c:v>
                </c:pt>
                <c:pt idx="181">
                  <c:v>10</c:v>
                </c:pt>
                <c:pt idx="182">
                  <c:v>16</c:v>
                </c:pt>
                <c:pt idx="183">
                  <c:v>4</c:v>
                </c:pt>
                <c:pt idx="184">
                  <c:v>10</c:v>
                </c:pt>
                <c:pt idx="185">
                  <c:v>2</c:v>
                </c:pt>
                <c:pt idx="186">
                  <c:v>0</c:v>
                </c:pt>
                <c:pt idx="187">
                  <c:v>8</c:v>
                </c:pt>
                <c:pt idx="188">
                  <c:v>4</c:v>
                </c:pt>
                <c:pt idx="189">
                  <c:v>4</c:v>
                </c:pt>
                <c:pt idx="190">
                  <c:v>10</c:v>
                </c:pt>
                <c:pt idx="191">
                  <c:v>2</c:v>
                </c:pt>
                <c:pt idx="192">
                  <c:v>2</c:v>
                </c:pt>
                <c:pt idx="193">
                  <c:v>12</c:v>
                </c:pt>
                <c:pt idx="194">
                  <c:v>0</c:v>
                </c:pt>
                <c:pt idx="195">
                  <c:v>2</c:v>
                </c:pt>
                <c:pt idx="196">
                  <c:v>4</c:v>
                </c:pt>
                <c:pt idx="197">
                  <c:v>6</c:v>
                </c:pt>
                <c:pt idx="198">
                  <c:v>4</c:v>
                </c:pt>
              </c:numCache>
            </c:numRef>
          </c:yVal>
        </c:ser>
        <c:ser>
          <c:idx val="2"/>
          <c:order val="2"/>
          <c:tx>
            <c:strRef>
              <c:f>'InSb Peak'!$A$1:$C$1</c:f>
              <c:strCache>
                <c:ptCount val="1"/>
                <c:pt idx="0">
                  <c:v>Omega Scan t263b-20090305-11 InSb 004 Phi 0</c:v>
                </c:pt>
              </c:strCache>
            </c:strRef>
          </c:tx>
          <c:spPr>
            <a:ln>
              <a:solidFill>
                <a:srgbClr val="33CC33"/>
              </a:solidFill>
            </a:ln>
          </c:spPr>
          <c:marker>
            <c:symbol val="none"/>
          </c:marker>
          <c:xVal>
            <c:numRef>
              <c:f>'InSb Peak'!$B$2:$B$256</c:f>
              <c:numCache>
                <c:formatCode>General</c:formatCode>
                <c:ptCount val="255"/>
                <c:pt idx="0">
                  <c:v>26.980749999999986</c:v>
                </c:pt>
                <c:pt idx="1">
                  <c:v>26.982749999999982</c:v>
                </c:pt>
                <c:pt idx="2">
                  <c:v>26.984750000000002</c:v>
                </c:pt>
                <c:pt idx="3">
                  <c:v>26.986749999999986</c:v>
                </c:pt>
                <c:pt idx="4">
                  <c:v>26.988749999999985</c:v>
                </c:pt>
                <c:pt idx="5">
                  <c:v>26.990750000000002</c:v>
                </c:pt>
                <c:pt idx="6">
                  <c:v>26.992749999999987</c:v>
                </c:pt>
                <c:pt idx="7">
                  <c:v>26.99475</c:v>
                </c:pt>
                <c:pt idx="8">
                  <c:v>26.996749999999984</c:v>
                </c:pt>
                <c:pt idx="9">
                  <c:v>26.998749999999987</c:v>
                </c:pt>
                <c:pt idx="10">
                  <c:v>27.00075</c:v>
                </c:pt>
                <c:pt idx="11">
                  <c:v>27.002749999999985</c:v>
                </c:pt>
                <c:pt idx="12">
                  <c:v>27.004750000000001</c:v>
                </c:pt>
                <c:pt idx="13">
                  <c:v>27.00675</c:v>
                </c:pt>
                <c:pt idx="14">
                  <c:v>27.008749999999985</c:v>
                </c:pt>
                <c:pt idx="15">
                  <c:v>27.010750000000005</c:v>
                </c:pt>
                <c:pt idx="16">
                  <c:v>27.01275</c:v>
                </c:pt>
                <c:pt idx="17">
                  <c:v>27.014749999999992</c:v>
                </c:pt>
                <c:pt idx="18">
                  <c:v>27.016750000000005</c:v>
                </c:pt>
                <c:pt idx="19">
                  <c:v>27.018750000000001</c:v>
                </c:pt>
                <c:pt idx="20">
                  <c:v>27.02075</c:v>
                </c:pt>
                <c:pt idx="21">
                  <c:v>27.022750000000002</c:v>
                </c:pt>
                <c:pt idx="22">
                  <c:v>27.024750000000001</c:v>
                </c:pt>
                <c:pt idx="23">
                  <c:v>27.02675</c:v>
                </c:pt>
                <c:pt idx="24">
                  <c:v>27.028749999999985</c:v>
                </c:pt>
                <c:pt idx="25">
                  <c:v>27.030750000000001</c:v>
                </c:pt>
                <c:pt idx="26">
                  <c:v>27.03275</c:v>
                </c:pt>
                <c:pt idx="27">
                  <c:v>27.034749999999988</c:v>
                </c:pt>
                <c:pt idx="28">
                  <c:v>27.036750000000001</c:v>
                </c:pt>
                <c:pt idx="29">
                  <c:v>27.03875</c:v>
                </c:pt>
                <c:pt idx="30">
                  <c:v>27.040749999999985</c:v>
                </c:pt>
                <c:pt idx="31">
                  <c:v>27.042750000000002</c:v>
                </c:pt>
                <c:pt idx="32">
                  <c:v>27.044750000000001</c:v>
                </c:pt>
                <c:pt idx="33">
                  <c:v>27.046749999999985</c:v>
                </c:pt>
                <c:pt idx="34">
                  <c:v>27.048750000000002</c:v>
                </c:pt>
                <c:pt idx="35">
                  <c:v>27.050750000000001</c:v>
                </c:pt>
                <c:pt idx="36">
                  <c:v>27.05275</c:v>
                </c:pt>
                <c:pt idx="37">
                  <c:v>27.054750000000009</c:v>
                </c:pt>
                <c:pt idx="38">
                  <c:v>27.056750000000001</c:v>
                </c:pt>
                <c:pt idx="39">
                  <c:v>27.05875</c:v>
                </c:pt>
                <c:pt idx="40">
                  <c:v>27.060749999999985</c:v>
                </c:pt>
                <c:pt idx="41">
                  <c:v>27.062749999999987</c:v>
                </c:pt>
                <c:pt idx="42">
                  <c:v>27.06475</c:v>
                </c:pt>
                <c:pt idx="43">
                  <c:v>27.066749999999985</c:v>
                </c:pt>
                <c:pt idx="44">
                  <c:v>27.068749999999987</c:v>
                </c:pt>
                <c:pt idx="45">
                  <c:v>27.07075</c:v>
                </c:pt>
                <c:pt idx="46">
                  <c:v>27.072749999999985</c:v>
                </c:pt>
                <c:pt idx="47">
                  <c:v>27.074750000000005</c:v>
                </c:pt>
                <c:pt idx="48">
                  <c:v>27.076750000000001</c:v>
                </c:pt>
                <c:pt idx="49">
                  <c:v>27.078749999999985</c:v>
                </c:pt>
                <c:pt idx="50">
                  <c:v>27.080750000000002</c:v>
                </c:pt>
                <c:pt idx="51">
                  <c:v>27.082749999999987</c:v>
                </c:pt>
                <c:pt idx="52">
                  <c:v>27.08475</c:v>
                </c:pt>
                <c:pt idx="53">
                  <c:v>27.086750000000002</c:v>
                </c:pt>
                <c:pt idx="54">
                  <c:v>27.088749999999987</c:v>
                </c:pt>
                <c:pt idx="55">
                  <c:v>27.09075</c:v>
                </c:pt>
                <c:pt idx="56">
                  <c:v>27.092749999999985</c:v>
                </c:pt>
                <c:pt idx="57">
                  <c:v>27.094750000000001</c:v>
                </c:pt>
                <c:pt idx="58">
                  <c:v>27.09675</c:v>
                </c:pt>
                <c:pt idx="59">
                  <c:v>27.098749999999985</c:v>
                </c:pt>
                <c:pt idx="60">
                  <c:v>27.100750000000001</c:v>
                </c:pt>
                <c:pt idx="61">
                  <c:v>27.10275</c:v>
                </c:pt>
                <c:pt idx="62">
                  <c:v>27.104749999999992</c:v>
                </c:pt>
                <c:pt idx="63">
                  <c:v>27.106750000000005</c:v>
                </c:pt>
                <c:pt idx="64">
                  <c:v>27.108750000000001</c:v>
                </c:pt>
                <c:pt idx="65">
                  <c:v>27.110749999999992</c:v>
                </c:pt>
                <c:pt idx="66">
                  <c:v>27.112750000000005</c:v>
                </c:pt>
                <c:pt idx="67">
                  <c:v>27.114750000000008</c:v>
                </c:pt>
                <c:pt idx="68">
                  <c:v>27.116750000000007</c:v>
                </c:pt>
                <c:pt idx="69">
                  <c:v>27.118750000000009</c:v>
                </c:pt>
                <c:pt idx="70">
                  <c:v>27.120750000000001</c:v>
                </c:pt>
                <c:pt idx="71">
                  <c:v>27.12275</c:v>
                </c:pt>
                <c:pt idx="72">
                  <c:v>27.124749999999988</c:v>
                </c:pt>
                <c:pt idx="73">
                  <c:v>27.126750000000001</c:v>
                </c:pt>
                <c:pt idx="74">
                  <c:v>27.12875</c:v>
                </c:pt>
                <c:pt idx="75">
                  <c:v>27.130749999999988</c:v>
                </c:pt>
                <c:pt idx="76">
                  <c:v>27.132750000000001</c:v>
                </c:pt>
                <c:pt idx="77">
                  <c:v>27.134750000000007</c:v>
                </c:pt>
                <c:pt idx="78">
                  <c:v>27.136749999999992</c:v>
                </c:pt>
                <c:pt idx="79">
                  <c:v>27.138750000000005</c:v>
                </c:pt>
                <c:pt idx="80">
                  <c:v>27.140750000000001</c:v>
                </c:pt>
                <c:pt idx="81">
                  <c:v>27.142749999999985</c:v>
                </c:pt>
                <c:pt idx="82">
                  <c:v>27.144750000000005</c:v>
                </c:pt>
                <c:pt idx="83">
                  <c:v>27.146750000000001</c:v>
                </c:pt>
                <c:pt idx="84">
                  <c:v>27.14875</c:v>
                </c:pt>
                <c:pt idx="85">
                  <c:v>27.150750000000009</c:v>
                </c:pt>
                <c:pt idx="86">
                  <c:v>27.152750000000001</c:v>
                </c:pt>
                <c:pt idx="87">
                  <c:v>27.154750000000007</c:v>
                </c:pt>
                <c:pt idx="88">
                  <c:v>27.156749999999988</c:v>
                </c:pt>
                <c:pt idx="89">
                  <c:v>27.158750000000001</c:v>
                </c:pt>
                <c:pt idx="90">
                  <c:v>27.16075</c:v>
                </c:pt>
                <c:pt idx="91">
                  <c:v>27.162749999999985</c:v>
                </c:pt>
                <c:pt idx="92">
                  <c:v>27.164750000000005</c:v>
                </c:pt>
                <c:pt idx="93">
                  <c:v>27.16675</c:v>
                </c:pt>
                <c:pt idx="94">
                  <c:v>27.168749999999985</c:v>
                </c:pt>
                <c:pt idx="95">
                  <c:v>27.170750000000005</c:v>
                </c:pt>
                <c:pt idx="96">
                  <c:v>27.172750000000001</c:v>
                </c:pt>
                <c:pt idx="97">
                  <c:v>27.174750000000007</c:v>
                </c:pt>
                <c:pt idx="98">
                  <c:v>27.176750000000009</c:v>
                </c:pt>
                <c:pt idx="99">
                  <c:v>27.178750000000001</c:v>
                </c:pt>
                <c:pt idx="100">
                  <c:v>27.18075</c:v>
                </c:pt>
                <c:pt idx="101">
                  <c:v>27.182750000000002</c:v>
                </c:pt>
                <c:pt idx="102">
                  <c:v>27.184750000000001</c:v>
                </c:pt>
                <c:pt idx="103">
                  <c:v>27.18675</c:v>
                </c:pt>
                <c:pt idx="104">
                  <c:v>27.188749999999985</c:v>
                </c:pt>
                <c:pt idx="105">
                  <c:v>27.190750000000001</c:v>
                </c:pt>
                <c:pt idx="106">
                  <c:v>27.19275</c:v>
                </c:pt>
                <c:pt idx="107">
                  <c:v>27.194749999999992</c:v>
                </c:pt>
                <c:pt idx="108">
                  <c:v>27.196750000000005</c:v>
                </c:pt>
                <c:pt idx="109">
                  <c:v>27.19875</c:v>
                </c:pt>
                <c:pt idx="110">
                  <c:v>27.200749999999985</c:v>
                </c:pt>
                <c:pt idx="111">
                  <c:v>27.202750000000002</c:v>
                </c:pt>
                <c:pt idx="112">
                  <c:v>27.204750000000001</c:v>
                </c:pt>
                <c:pt idx="113">
                  <c:v>27.20675</c:v>
                </c:pt>
                <c:pt idx="114">
                  <c:v>27.208750000000002</c:v>
                </c:pt>
                <c:pt idx="115">
                  <c:v>27.210750000000001</c:v>
                </c:pt>
                <c:pt idx="116">
                  <c:v>27.21275</c:v>
                </c:pt>
                <c:pt idx="117">
                  <c:v>27.214750000000009</c:v>
                </c:pt>
                <c:pt idx="118">
                  <c:v>27.216750000000001</c:v>
                </c:pt>
                <c:pt idx="119">
                  <c:v>27.21875</c:v>
                </c:pt>
                <c:pt idx="120">
                  <c:v>27.220749999999985</c:v>
                </c:pt>
                <c:pt idx="121">
                  <c:v>27.222749999999987</c:v>
                </c:pt>
                <c:pt idx="122">
                  <c:v>27.22475</c:v>
                </c:pt>
                <c:pt idx="123">
                  <c:v>27.226749999999985</c:v>
                </c:pt>
                <c:pt idx="124">
                  <c:v>27.228750000000002</c:v>
                </c:pt>
                <c:pt idx="125">
                  <c:v>27.23075</c:v>
                </c:pt>
                <c:pt idx="126">
                  <c:v>27.232749999999985</c:v>
                </c:pt>
                <c:pt idx="127">
                  <c:v>27.234750000000005</c:v>
                </c:pt>
                <c:pt idx="128">
                  <c:v>27.236750000000001</c:v>
                </c:pt>
                <c:pt idx="129">
                  <c:v>27.23875</c:v>
                </c:pt>
                <c:pt idx="130">
                  <c:v>27.240750000000002</c:v>
                </c:pt>
                <c:pt idx="131">
                  <c:v>27.242749999999987</c:v>
                </c:pt>
                <c:pt idx="132">
                  <c:v>27.24475</c:v>
                </c:pt>
                <c:pt idx="133">
                  <c:v>27.246750000000002</c:v>
                </c:pt>
                <c:pt idx="134">
                  <c:v>27.248749999999987</c:v>
                </c:pt>
                <c:pt idx="135">
                  <c:v>27.25075</c:v>
                </c:pt>
                <c:pt idx="136">
                  <c:v>27.252749999999985</c:v>
                </c:pt>
                <c:pt idx="137">
                  <c:v>27.254750000000001</c:v>
                </c:pt>
                <c:pt idx="138">
                  <c:v>27.25675</c:v>
                </c:pt>
                <c:pt idx="139">
                  <c:v>27.258749999999985</c:v>
                </c:pt>
                <c:pt idx="140">
                  <c:v>27.260750000000002</c:v>
                </c:pt>
                <c:pt idx="141">
                  <c:v>27.262749999999986</c:v>
                </c:pt>
                <c:pt idx="142">
                  <c:v>27.264749999999985</c:v>
                </c:pt>
                <c:pt idx="143">
                  <c:v>27.266750000000002</c:v>
                </c:pt>
                <c:pt idx="144">
                  <c:v>27.268749999999986</c:v>
                </c:pt>
                <c:pt idx="145">
                  <c:v>27.27075</c:v>
                </c:pt>
                <c:pt idx="146">
                  <c:v>27.272750000000002</c:v>
                </c:pt>
                <c:pt idx="147">
                  <c:v>27.274750000000001</c:v>
                </c:pt>
                <c:pt idx="148">
                  <c:v>27.27675</c:v>
                </c:pt>
                <c:pt idx="149">
                  <c:v>27.278750000000002</c:v>
                </c:pt>
                <c:pt idx="150">
                  <c:v>27.280749999999987</c:v>
                </c:pt>
                <c:pt idx="151">
                  <c:v>27.282749999999986</c:v>
                </c:pt>
                <c:pt idx="152">
                  <c:v>27.284749999999985</c:v>
                </c:pt>
                <c:pt idx="153">
                  <c:v>27.286749999999987</c:v>
                </c:pt>
                <c:pt idx="154">
                  <c:v>27.288749999999986</c:v>
                </c:pt>
                <c:pt idx="155">
                  <c:v>27.290749999999985</c:v>
                </c:pt>
                <c:pt idx="156">
                  <c:v>27.292750000000002</c:v>
                </c:pt>
                <c:pt idx="157">
                  <c:v>27.294750000000001</c:v>
                </c:pt>
                <c:pt idx="158">
                  <c:v>27.296749999999985</c:v>
                </c:pt>
                <c:pt idx="159">
                  <c:v>27.298750000000002</c:v>
                </c:pt>
                <c:pt idx="160">
                  <c:v>27.300750000000001</c:v>
                </c:pt>
                <c:pt idx="161">
                  <c:v>27.30275</c:v>
                </c:pt>
                <c:pt idx="162">
                  <c:v>27.304750000000009</c:v>
                </c:pt>
                <c:pt idx="163">
                  <c:v>27.306750000000001</c:v>
                </c:pt>
                <c:pt idx="164">
                  <c:v>27.30875</c:v>
                </c:pt>
                <c:pt idx="165">
                  <c:v>27.310750000000009</c:v>
                </c:pt>
                <c:pt idx="166">
                  <c:v>27.312750000000001</c:v>
                </c:pt>
                <c:pt idx="167">
                  <c:v>27.314750000000007</c:v>
                </c:pt>
                <c:pt idx="168">
                  <c:v>27.316749999999988</c:v>
                </c:pt>
                <c:pt idx="169">
                  <c:v>27.318750000000001</c:v>
                </c:pt>
                <c:pt idx="170">
                  <c:v>27.32075</c:v>
                </c:pt>
                <c:pt idx="171">
                  <c:v>27.322749999999985</c:v>
                </c:pt>
                <c:pt idx="172">
                  <c:v>27.324750000000005</c:v>
                </c:pt>
                <c:pt idx="173">
                  <c:v>27.326750000000001</c:v>
                </c:pt>
                <c:pt idx="174">
                  <c:v>27.328749999999985</c:v>
                </c:pt>
                <c:pt idx="175">
                  <c:v>27.330750000000005</c:v>
                </c:pt>
                <c:pt idx="176">
                  <c:v>27.332750000000001</c:v>
                </c:pt>
                <c:pt idx="177">
                  <c:v>27.334750000000007</c:v>
                </c:pt>
                <c:pt idx="178">
                  <c:v>27.336750000000009</c:v>
                </c:pt>
                <c:pt idx="179">
                  <c:v>27.338750000000001</c:v>
                </c:pt>
                <c:pt idx="180">
                  <c:v>27.34075</c:v>
                </c:pt>
                <c:pt idx="181">
                  <c:v>27.342750000000002</c:v>
                </c:pt>
                <c:pt idx="182">
                  <c:v>27.344750000000001</c:v>
                </c:pt>
                <c:pt idx="183">
                  <c:v>27.34675</c:v>
                </c:pt>
                <c:pt idx="184">
                  <c:v>27.348749999999985</c:v>
                </c:pt>
                <c:pt idx="185">
                  <c:v>27.350750000000001</c:v>
                </c:pt>
                <c:pt idx="186">
                  <c:v>27.35275</c:v>
                </c:pt>
                <c:pt idx="187">
                  <c:v>27.354749999999992</c:v>
                </c:pt>
                <c:pt idx="188">
                  <c:v>27.356750000000005</c:v>
                </c:pt>
                <c:pt idx="189">
                  <c:v>27.358750000000001</c:v>
                </c:pt>
                <c:pt idx="190">
                  <c:v>27.360749999999985</c:v>
                </c:pt>
                <c:pt idx="191">
                  <c:v>27.362750000000002</c:v>
                </c:pt>
                <c:pt idx="192">
                  <c:v>27.364750000000001</c:v>
                </c:pt>
                <c:pt idx="193">
                  <c:v>27.36675</c:v>
                </c:pt>
                <c:pt idx="194">
                  <c:v>27.368750000000002</c:v>
                </c:pt>
                <c:pt idx="195">
                  <c:v>27.370750000000001</c:v>
                </c:pt>
                <c:pt idx="196">
                  <c:v>27.37275</c:v>
                </c:pt>
                <c:pt idx="197">
                  <c:v>27.374750000000009</c:v>
                </c:pt>
                <c:pt idx="198">
                  <c:v>27.376750000000001</c:v>
                </c:pt>
                <c:pt idx="199">
                  <c:v>27.37875</c:v>
                </c:pt>
                <c:pt idx="200">
                  <c:v>27.380749999999985</c:v>
                </c:pt>
                <c:pt idx="201">
                  <c:v>27.382749999999987</c:v>
                </c:pt>
                <c:pt idx="202">
                  <c:v>27.38475</c:v>
                </c:pt>
                <c:pt idx="203">
                  <c:v>27.386749999999985</c:v>
                </c:pt>
                <c:pt idx="204">
                  <c:v>27.388750000000002</c:v>
                </c:pt>
                <c:pt idx="205">
                  <c:v>27.390750000000001</c:v>
                </c:pt>
                <c:pt idx="206">
                  <c:v>27.392749999999985</c:v>
                </c:pt>
                <c:pt idx="207">
                  <c:v>27.394750000000005</c:v>
                </c:pt>
                <c:pt idx="208">
                  <c:v>27.396750000000001</c:v>
                </c:pt>
                <c:pt idx="209">
                  <c:v>27.39875</c:v>
                </c:pt>
                <c:pt idx="210">
                  <c:v>27.400750000000002</c:v>
                </c:pt>
                <c:pt idx="211">
                  <c:v>27.402749999999987</c:v>
                </c:pt>
                <c:pt idx="212">
                  <c:v>27.40475</c:v>
                </c:pt>
                <c:pt idx="213">
                  <c:v>27.406750000000002</c:v>
                </c:pt>
                <c:pt idx="214">
                  <c:v>27.408749999999987</c:v>
                </c:pt>
                <c:pt idx="215">
                  <c:v>27.41075</c:v>
                </c:pt>
                <c:pt idx="216">
                  <c:v>27.412749999999985</c:v>
                </c:pt>
                <c:pt idx="217">
                  <c:v>27.414750000000005</c:v>
                </c:pt>
                <c:pt idx="218">
                  <c:v>27.41675</c:v>
                </c:pt>
                <c:pt idx="219">
                  <c:v>27.418749999999985</c:v>
                </c:pt>
                <c:pt idx="220">
                  <c:v>27.420750000000002</c:v>
                </c:pt>
                <c:pt idx="221">
                  <c:v>27.422749999999986</c:v>
                </c:pt>
                <c:pt idx="222">
                  <c:v>27.42475</c:v>
                </c:pt>
                <c:pt idx="223">
                  <c:v>27.426750000000002</c:v>
                </c:pt>
                <c:pt idx="224">
                  <c:v>27.428749999999987</c:v>
                </c:pt>
                <c:pt idx="225">
                  <c:v>27.43075</c:v>
                </c:pt>
                <c:pt idx="226">
                  <c:v>27.432750000000002</c:v>
                </c:pt>
                <c:pt idx="227">
                  <c:v>27.434750000000001</c:v>
                </c:pt>
                <c:pt idx="228">
                  <c:v>27.43675</c:v>
                </c:pt>
                <c:pt idx="229">
                  <c:v>27.438750000000002</c:v>
                </c:pt>
                <c:pt idx="230">
                  <c:v>27.440749999999987</c:v>
                </c:pt>
                <c:pt idx="231">
                  <c:v>27.442749999999986</c:v>
                </c:pt>
                <c:pt idx="232">
                  <c:v>27.444749999999985</c:v>
                </c:pt>
                <c:pt idx="233">
                  <c:v>27.446750000000002</c:v>
                </c:pt>
                <c:pt idx="234">
                  <c:v>27.448749999999986</c:v>
                </c:pt>
                <c:pt idx="235">
                  <c:v>27.450749999999985</c:v>
                </c:pt>
                <c:pt idx="236">
                  <c:v>27.452750000000002</c:v>
                </c:pt>
                <c:pt idx="237">
                  <c:v>27.454750000000001</c:v>
                </c:pt>
                <c:pt idx="238">
                  <c:v>27.45675</c:v>
                </c:pt>
                <c:pt idx="239">
                  <c:v>27.458750000000002</c:v>
                </c:pt>
                <c:pt idx="240">
                  <c:v>27.460749999999987</c:v>
                </c:pt>
                <c:pt idx="241">
                  <c:v>27.462749999999986</c:v>
                </c:pt>
                <c:pt idx="242">
                  <c:v>27.464750000000002</c:v>
                </c:pt>
                <c:pt idx="243">
                  <c:v>27.466749999999987</c:v>
                </c:pt>
                <c:pt idx="244">
                  <c:v>27.468749999999986</c:v>
                </c:pt>
                <c:pt idx="245">
                  <c:v>27.470750000000002</c:v>
                </c:pt>
                <c:pt idx="246">
                  <c:v>27.472749999999987</c:v>
                </c:pt>
                <c:pt idx="247">
                  <c:v>27.47475</c:v>
                </c:pt>
                <c:pt idx="248">
                  <c:v>27.476749999999985</c:v>
                </c:pt>
                <c:pt idx="249">
                  <c:v>27.478750000000002</c:v>
                </c:pt>
                <c:pt idx="250">
                  <c:v>27.480749999999986</c:v>
                </c:pt>
                <c:pt idx="251">
                  <c:v>27.482749999999982</c:v>
                </c:pt>
                <c:pt idx="252">
                  <c:v>27.484750000000002</c:v>
                </c:pt>
                <c:pt idx="253">
                  <c:v>27.486749999999986</c:v>
                </c:pt>
                <c:pt idx="254">
                  <c:v>27.488749999999985</c:v>
                </c:pt>
              </c:numCache>
            </c:numRef>
          </c:xVal>
          <c:yVal>
            <c:numRef>
              <c:f>'InSb Peak'!$C$2:$C$256</c:f>
              <c:numCache>
                <c:formatCode>General</c:formatCode>
                <c:ptCount val="255"/>
                <c:pt idx="0">
                  <c:v>18</c:v>
                </c:pt>
                <c:pt idx="1">
                  <c:v>24</c:v>
                </c:pt>
                <c:pt idx="2">
                  <c:v>22</c:v>
                </c:pt>
                <c:pt idx="3">
                  <c:v>26</c:v>
                </c:pt>
                <c:pt idx="4">
                  <c:v>22</c:v>
                </c:pt>
                <c:pt idx="5">
                  <c:v>34</c:v>
                </c:pt>
                <c:pt idx="6">
                  <c:v>30</c:v>
                </c:pt>
                <c:pt idx="7">
                  <c:v>28</c:v>
                </c:pt>
                <c:pt idx="8">
                  <c:v>36</c:v>
                </c:pt>
                <c:pt idx="9">
                  <c:v>22</c:v>
                </c:pt>
                <c:pt idx="10">
                  <c:v>30</c:v>
                </c:pt>
                <c:pt idx="11">
                  <c:v>40</c:v>
                </c:pt>
                <c:pt idx="12">
                  <c:v>26</c:v>
                </c:pt>
                <c:pt idx="13">
                  <c:v>30</c:v>
                </c:pt>
                <c:pt idx="14">
                  <c:v>30</c:v>
                </c:pt>
                <c:pt idx="15">
                  <c:v>48</c:v>
                </c:pt>
                <c:pt idx="16">
                  <c:v>30</c:v>
                </c:pt>
                <c:pt idx="17">
                  <c:v>24</c:v>
                </c:pt>
                <c:pt idx="18">
                  <c:v>34</c:v>
                </c:pt>
                <c:pt idx="19">
                  <c:v>28</c:v>
                </c:pt>
                <c:pt idx="20">
                  <c:v>34</c:v>
                </c:pt>
                <c:pt idx="21">
                  <c:v>18</c:v>
                </c:pt>
                <c:pt idx="22">
                  <c:v>24</c:v>
                </c:pt>
                <c:pt idx="23">
                  <c:v>50</c:v>
                </c:pt>
                <c:pt idx="24">
                  <c:v>36</c:v>
                </c:pt>
                <c:pt idx="25">
                  <c:v>50</c:v>
                </c:pt>
                <c:pt idx="26">
                  <c:v>32</c:v>
                </c:pt>
                <c:pt idx="27">
                  <c:v>36</c:v>
                </c:pt>
                <c:pt idx="28">
                  <c:v>52</c:v>
                </c:pt>
                <c:pt idx="29">
                  <c:v>42</c:v>
                </c:pt>
                <c:pt idx="30">
                  <c:v>24</c:v>
                </c:pt>
                <c:pt idx="31">
                  <c:v>34</c:v>
                </c:pt>
                <c:pt idx="32">
                  <c:v>36</c:v>
                </c:pt>
                <c:pt idx="33">
                  <c:v>46</c:v>
                </c:pt>
                <c:pt idx="34">
                  <c:v>28</c:v>
                </c:pt>
                <c:pt idx="35">
                  <c:v>34</c:v>
                </c:pt>
                <c:pt idx="36">
                  <c:v>46</c:v>
                </c:pt>
                <c:pt idx="37">
                  <c:v>36</c:v>
                </c:pt>
                <c:pt idx="38">
                  <c:v>36</c:v>
                </c:pt>
                <c:pt idx="39">
                  <c:v>48</c:v>
                </c:pt>
                <c:pt idx="40">
                  <c:v>44</c:v>
                </c:pt>
                <c:pt idx="41">
                  <c:v>46</c:v>
                </c:pt>
                <c:pt idx="42">
                  <c:v>42</c:v>
                </c:pt>
                <c:pt idx="43">
                  <c:v>42</c:v>
                </c:pt>
                <c:pt idx="44">
                  <c:v>32</c:v>
                </c:pt>
                <c:pt idx="45">
                  <c:v>44</c:v>
                </c:pt>
                <c:pt idx="46">
                  <c:v>48</c:v>
                </c:pt>
                <c:pt idx="47">
                  <c:v>60</c:v>
                </c:pt>
                <c:pt idx="48">
                  <c:v>64</c:v>
                </c:pt>
                <c:pt idx="49">
                  <c:v>52</c:v>
                </c:pt>
                <c:pt idx="50">
                  <c:v>64</c:v>
                </c:pt>
                <c:pt idx="51">
                  <c:v>72</c:v>
                </c:pt>
                <c:pt idx="52">
                  <c:v>56</c:v>
                </c:pt>
                <c:pt idx="53">
                  <c:v>66</c:v>
                </c:pt>
                <c:pt idx="54">
                  <c:v>80</c:v>
                </c:pt>
                <c:pt idx="55">
                  <c:v>62</c:v>
                </c:pt>
                <c:pt idx="56">
                  <c:v>74</c:v>
                </c:pt>
                <c:pt idx="57">
                  <c:v>100</c:v>
                </c:pt>
                <c:pt idx="58">
                  <c:v>52</c:v>
                </c:pt>
                <c:pt idx="59">
                  <c:v>72</c:v>
                </c:pt>
                <c:pt idx="60">
                  <c:v>92</c:v>
                </c:pt>
                <c:pt idx="61">
                  <c:v>74</c:v>
                </c:pt>
                <c:pt idx="62">
                  <c:v>80</c:v>
                </c:pt>
                <c:pt idx="63">
                  <c:v>92</c:v>
                </c:pt>
                <c:pt idx="64">
                  <c:v>84</c:v>
                </c:pt>
                <c:pt idx="65">
                  <c:v>88</c:v>
                </c:pt>
                <c:pt idx="66">
                  <c:v>130</c:v>
                </c:pt>
                <c:pt idx="67">
                  <c:v>124</c:v>
                </c:pt>
                <c:pt idx="68">
                  <c:v>88</c:v>
                </c:pt>
                <c:pt idx="69">
                  <c:v>110</c:v>
                </c:pt>
                <c:pt idx="70">
                  <c:v>144</c:v>
                </c:pt>
                <c:pt idx="71">
                  <c:v>120</c:v>
                </c:pt>
                <c:pt idx="72">
                  <c:v>138</c:v>
                </c:pt>
                <c:pt idx="73">
                  <c:v>144</c:v>
                </c:pt>
                <c:pt idx="74">
                  <c:v>128</c:v>
                </c:pt>
                <c:pt idx="75">
                  <c:v>188</c:v>
                </c:pt>
                <c:pt idx="76">
                  <c:v>172</c:v>
                </c:pt>
                <c:pt idx="77">
                  <c:v>142</c:v>
                </c:pt>
                <c:pt idx="78">
                  <c:v>188</c:v>
                </c:pt>
                <c:pt idx="79">
                  <c:v>224</c:v>
                </c:pt>
                <c:pt idx="80">
                  <c:v>220</c:v>
                </c:pt>
                <c:pt idx="81">
                  <c:v>200</c:v>
                </c:pt>
                <c:pt idx="82">
                  <c:v>244</c:v>
                </c:pt>
                <c:pt idx="83">
                  <c:v>278</c:v>
                </c:pt>
                <c:pt idx="84">
                  <c:v>260</c:v>
                </c:pt>
                <c:pt idx="85">
                  <c:v>306</c:v>
                </c:pt>
                <c:pt idx="86">
                  <c:v>368</c:v>
                </c:pt>
                <c:pt idx="87">
                  <c:v>390</c:v>
                </c:pt>
                <c:pt idx="88">
                  <c:v>436</c:v>
                </c:pt>
                <c:pt idx="89">
                  <c:v>478</c:v>
                </c:pt>
                <c:pt idx="90">
                  <c:v>514</c:v>
                </c:pt>
                <c:pt idx="91">
                  <c:v>546</c:v>
                </c:pt>
                <c:pt idx="92">
                  <c:v>566</c:v>
                </c:pt>
                <c:pt idx="93">
                  <c:v>636</c:v>
                </c:pt>
                <c:pt idx="94">
                  <c:v>756</c:v>
                </c:pt>
                <c:pt idx="95">
                  <c:v>726</c:v>
                </c:pt>
                <c:pt idx="96">
                  <c:v>858</c:v>
                </c:pt>
                <c:pt idx="97">
                  <c:v>934</c:v>
                </c:pt>
                <c:pt idx="98">
                  <c:v>1070</c:v>
                </c:pt>
                <c:pt idx="99">
                  <c:v>1126</c:v>
                </c:pt>
                <c:pt idx="100">
                  <c:v>1226</c:v>
                </c:pt>
                <c:pt idx="101">
                  <c:v>1322</c:v>
                </c:pt>
                <c:pt idx="102">
                  <c:v>1536</c:v>
                </c:pt>
                <c:pt idx="103">
                  <c:v>1684</c:v>
                </c:pt>
                <c:pt idx="104">
                  <c:v>1828</c:v>
                </c:pt>
                <c:pt idx="105">
                  <c:v>2056</c:v>
                </c:pt>
                <c:pt idx="106">
                  <c:v>2258</c:v>
                </c:pt>
                <c:pt idx="107">
                  <c:v>2200</c:v>
                </c:pt>
                <c:pt idx="108">
                  <c:v>2532</c:v>
                </c:pt>
                <c:pt idx="109">
                  <c:v>2842</c:v>
                </c:pt>
                <c:pt idx="110">
                  <c:v>3044</c:v>
                </c:pt>
                <c:pt idx="111">
                  <c:v>3244</c:v>
                </c:pt>
                <c:pt idx="112">
                  <c:v>3610</c:v>
                </c:pt>
                <c:pt idx="113">
                  <c:v>3828</c:v>
                </c:pt>
                <c:pt idx="114">
                  <c:v>4120</c:v>
                </c:pt>
                <c:pt idx="115">
                  <c:v>4322</c:v>
                </c:pt>
                <c:pt idx="116">
                  <c:v>4866</c:v>
                </c:pt>
                <c:pt idx="117">
                  <c:v>4902</c:v>
                </c:pt>
                <c:pt idx="118">
                  <c:v>5436</c:v>
                </c:pt>
                <c:pt idx="119">
                  <c:v>5544</c:v>
                </c:pt>
                <c:pt idx="120">
                  <c:v>6026</c:v>
                </c:pt>
                <c:pt idx="121">
                  <c:v>6306</c:v>
                </c:pt>
                <c:pt idx="122">
                  <c:v>6566</c:v>
                </c:pt>
                <c:pt idx="123">
                  <c:v>6916</c:v>
                </c:pt>
                <c:pt idx="124">
                  <c:v>6964</c:v>
                </c:pt>
                <c:pt idx="125">
                  <c:v>7172</c:v>
                </c:pt>
                <c:pt idx="126">
                  <c:v>7654</c:v>
                </c:pt>
                <c:pt idx="127">
                  <c:v>7740</c:v>
                </c:pt>
                <c:pt idx="128">
                  <c:v>7866</c:v>
                </c:pt>
                <c:pt idx="129">
                  <c:v>7950</c:v>
                </c:pt>
                <c:pt idx="130">
                  <c:v>8162</c:v>
                </c:pt>
                <c:pt idx="131">
                  <c:v>8138</c:v>
                </c:pt>
                <c:pt idx="132">
                  <c:v>8518</c:v>
                </c:pt>
                <c:pt idx="133">
                  <c:v>8320</c:v>
                </c:pt>
                <c:pt idx="134">
                  <c:v>8220</c:v>
                </c:pt>
                <c:pt idx="135">
                  <c:v>8228</c:v>
                </c:pt>
                <c:pt idx="136">
                  <c:v>8300</c:v>
                </c:pt>
                <c:pt idx="137">
                  <c:v>8164</c:v>
                </c:pt>
                <c:pt idx="138">
                  <c:v>7714</c:v>
                </c:pt>
                <c:pt idx="139">
                  <c:v>7850</c:v>
                </c:pt>
                <c:pt idx="140">
                  <c:v>7638</c:v>
                </c:pt>
                <c:pt idx="141">
                  <c:v>7548</c:v>
                </c:pt>
                <c:pt idx="142">
                  <c:v>7012</c:v>
                </c:pt>
                <c:pt idx="143">
                  <c:v>7006</c:v>
                </c:pt>
                <c:pt idx="144">
                  <c:v>6450</c:v>
                </c:pt>
                <c:pt idx="145">
                  <c:v>6370</c:v>
                </c:pt>
                <c:pt idx="146">
                  <c:v>5906</c:v>
                </c:pt>
                <c:pt idx="147">
                  <c:v>5848</c:v>
                </c:pt>
                <c:pt idx="148">
                  <c:v>5336</c:v>
                </c:pt>
                <c:pt idx="149">
                  <c:v>5080</c:v>
                </c:pt>
                <c:pt idx="150">
                  <c:v>4728</c:v>
                </c:pt>
                <c:pt idx="151">
                  <c:v>4338</c:v>
                </c:pt>
                <c:pt idx="152">
                  <c:v>4192</c:v>
                </c:pt>
                <c:pt idx="153">
                  <c:v>3936</c:v>
                </c:pt>
                <c:pt idx="154">
                  <c:v>3516</c:v>
                </c:pt>
                <c:pt idx="155">
                  <c:v>3168</c:v>
                </c:pt>
                <c:pt idx="156">
                  <c:v>3034</c:v>
                </c:pt>
                <c:pt idx="157">
                  <c:v>2634</c:v>
                </c:pt>
                <c:pt idx="158">
                  <c:v>2404</c:v>
                </c:pt>
                <c:pt idx="159">
                  <c:v>2182</c:v>
                </c:pt>
                <c:pt idx="160">
                  <c:v>2038</c:v>
                </c:pt>
                <c:pt idx="161">
                  <c:v>1932</c:v>
                </c:pt>
                <c:pt idx="162">
                  <c:v>1744</c:v>
                </c:pt>
                <c:pt idx="163">
                  <c:v>1486</c:v>
                </c:pt>
                <c:pt idx="164">
                  <c:v>1330</c:v>
                </c:pt>
                <c:pt idx="165">
                  <c:v>1192</c:v>
                </c:pt>
                <c:pt idx="166">
                  <c:v>1202</c:v>
                </c:pt>
                <c:pt idx="167">
                  <c:v>1114</c:v>
                </c:pt>
                <c:pt idx="168">
                  <c:v>898</c:v>
                </c:pt>
                <c:pt idx="169">
                  <c:v>800</c:v>
                </c:pt>
                <c:pt idx="170">
                  <c:v>774</c:v>
                </c:pt>
                <c:pt idx="171">
                  <c:v>612</c:v>
                </c:pt>
                <c:pt idx="172">
                  <c:v>566</c:v>
                </c:pt>
                <c:pt idx="173">
                  <c:v>546</c:v>
                </c:pt>
                <c:pt idx="174">
                  <c:v>548</c:v>
                </c:pt>
                <c:pt idx="175">
                  <c:v>454</c:v>
                </c:pt>
                <c:pt idx="176">
                  <c:v>446</c:v>
                </c:pt>
                <c:pt idx="177">
                  <c:v>342</c:v>
                </c:pt>
                <c:pt idx="178">
                  <c:v>306</c:v>
                </c:pt>
                <c:pt idx="179">
                  <c:v>352</c:v>
                </c:pt>
                <c:pt idx="180">
                  <c:v>262</c:v>
                </c:pt>
                <c:pt idx="181">
                  <c:v>308</c:v>
                </c:pt>
                <c:pt idx="182">
                  <c:v>284</c:v>
                </c:pt>
                <c:pt idx="183">
                  <c:v>198</c:v>
                </c:pt>
                <c:pt idx="184">
                  <c:v>232</c:v>
                </c:pt>
                <c:pt idx="185">
                  <c:v>192</c:v>
                </c:pt>
                <c:pt idx="186">
                  <c:v>224</c:v>
                </c:pt>
                <c:pt idx="187">
                  <c:v>156</c:v>
                </c:pt>
                <c:pt idx="188">
                  <c:v>148</c:v>
                </c:pt>
                <c:pt idx="189">
                  <c:v>130</c:v>
                </c:pt>
                <c:pt idx="190">
                  <c:v>128</c:v>
                </c:pt>
                <c:pt idx="191">
                  <c:v>118</c:v>
                </c:pt>
                <c:pt idx="192">
                  <c:v>134</c:v>
                </c:pt>
                <c:pt idx="193">
                  <c:v>122</c:v>
                </c:pt>
                <c:pt idx="194">
                  <c:v>90</c:v>
                </c:pt>
                <c:pt idx="195">
                  <c:v>98</c:v>
                </c:pt>
                <c:pt idx="196">
                  <c:v>114</c:v>
                </c:pt>
                <c:pt idx="197">
                  <c:v>86</c:v>
                </c:pt>
                <c:pt idx="198">
                  <c:v>96</c:v>
                </c:pt>
                <c:pt idx="199">
                  <c:v>110</c:v>
                </c:pt>
                <c:pt idx="200">
                  <c:v>84</c:v>
                </c:pt>
                <c:pt idx="201">
                  <c:v>92</c:v>
                </c:pt>
                <c:pt idx="202">
                  <c:v>86</c:v>
                </c:pt>
                <c:pt idx="203">
                  <c:v>62</c:v>
                </c:pt>
                <c:pt idx="204">
                  <c:v>88</c:v>
                </c:pt>
                <c:pt idx="205">
                  <c:v>62</c:v>
                </c:pt>
                <c:pt idx="206">
                  <c:v>62</c:v>
                </c:pt>
                <c:pt idx="207">
                  <c:v>42</c:v>
                </c:pt>
                <c:pt idx="208">
                  <c:v>46</c:v>
                </c:pt>
                <c:pt idx="209">
                  <c:v>58</c:v>
                </c:pt>
                <c:pt idx="210">
                  <c:v>54</c:v>
                </c:pt>
                <c:pt idx="211">
                  <c:v>44</c:v>
                </c:pt>
                <c:pt idx="212">
                  <c:v>50</c:v>
                </c:pt>
                <c:pt idx="213">
                  <c:v>54</c:v>
                </c:pt>
                <c:pt idx="214">
                  <c:v>44</c:v>
                </c:pt>
                <c:pt idx="215">
                  <c:v>32</c:v>
                </c:pt>
                <c:pt idx="216">
                  <c:v>44</c:v>
                </c:pt>
                <c:pt idx="217">
                  <c:v>42</c:v>
                </c:pt>
                <c:pt idx="218">
                  <c:v>42</c:v>
                </c:pt>
                <c:pt idx="219">
                  <c:v>36</c:v>
                </c:pt>
                <c:pt idx="220">
                  <c:v>34</c:v>
                </c:pt>
                <c:pt idx="221">
                  <c:v>56</c:v>
                </c:pt>
                <c:pt idx="222">
                  <c:v>48</c:v>
                </c:pt>
                <c:pt idx="223">
                  <c:v>38</c:v>
                </c:pt>
                <c:pt idx="224">
                  <c:v>16</c:v>
                </c:pt>
                <c:pt idx="225">
                  <c:v>38</c:v>
                </c:pt>
                <c:pt idx="226">
                  <c:v>38</c:v>
                </c:pt>
                <c:pt idx="227">
                  <c:v>34</c:v>
                </c:pt>
                <c:pt idx="228">
                  <c:v>26</c:v>
                </c:pt>
                <c:pt idx="229">
                  <c:v>32</c:v>
                </c:pt>
                <c:pt idx="230">
                  <c:v>32</c:v>
                </c:pt>
                <c:pt idx="231">
                  <c:v>22</c:v>
                </c:pt>
                <c:pt idx="232">
                  <c:v>46</c:v>
                </c:pt>
                <c:pt idx="233">
                  <c:v>32</c:v>
                </c:pt>
                <c:pt idx="234">
                  <c:v>24</c:v>
                </c:pt>
                <c:pt idx="235">
                  <c:v>30</c:v>
                </c:pt>
                <c:pt idx="236">
                  <c:v>14</c:v>
                </c:pt>
                <c:pt idx="237">
                  <c:v>32</c:v>
                </c:pt>
                <c:pt idx="238">
                  <c:v>30</c:v>
                </c:pt>
                <c:pt idx="239">
                  <c:v>20</c:v>
                </c:pt>
                <c:pt idx="240">
                  <c:v>26</c:v>
                </c:pt>
                <c:pt idx="241">
                  <c:v>14</c:v>
                </c:pt>
                <c:pt idx="242">
                  <c:v>22</c:v>
                </c:pt>
                <c:pt idx="243">
                  <c:v>18</c:v>
                </c:pt>
                <c:pt idx="244">
                  <c:v>32</c:v>
                </c:pt>
                <c:pt idx="245">
                  <c:v>26</c:v>
                </c:pt>
                <c:pt idx="246">
                  <c:v>24</c:v>
                </c:pt>
                <c:pt idx="247">
                  <c:v>20</c:v>
                </c:pt>
                <c:pt idx="248">
                  <c:v>22</c:v>
                </c:pt>
                <c:pt idx="249">
                  <c:v>18</c:v>
                </c:pt>
                <c:pt idx="250">
                  <c:v>12</c:v>
                </c:pt>
                <c:pt idx="251">
                  <c:v>24</c:v>
                </c:pt>
                <c:pt idx="252">
                  <c:v>24</c:v>
                </c:pt>
                <c:pt idx="253">
                  <c:v>18</c:v>
                </c:pt>
                <c:pt idx="254">
                  <c:v>14</c:v>
                </c:pt>
              </c:numCache>
            </c:numRef>
          </c:yVal>
        </c:ser>
        <c:axId val="63383424"/>
        <c:axId val="63393792"/>
      </c:scatterChart>
      <c:valAx>
        <c:axId val="63383424"/>
        <c:scaling>
          <c:orientation val="minMax"/>
          <c:max val="34.5"/>
          <c:min val="26.5"/>
        </c:scaling>
        <c:axPos val="b"/>
        <c:title>
          <c:tx>
            <c:rich>
              <a:bodyPr/>
              <a:lstStyle/>
              <a:p>
                <a:pPr>
                  <a:defRPr sz="1800">
                    <a:solidFill>
                      <a:schemeClr val="bg1"/>
                    </a:solidFill>
                  </a:defRPr>
                </a:pPr>
                <a:r>
                  <a:rPr lang="en-US" sz="1800">
                    <a:solidFill>
                      <a:schemeClr val="bg1"/>
                    </a:solidFill>
                  </a:rPr>
                  <a:t>Angle </a:t>
                </a:r>
                <a:r>
                  <a:rPr lang="el-GR" sz="1800">
                    <a:solidFill>
                      <a:schemeClr val="bg1"/>
                    </a:solidFill>
                    <a:latin typeface="Times New Roman"/>
                    <a:cs typeface="Times New Roman"/>
                  </a:rPr>
                  <a:t>ω</a:t>
                </a:r>
                <a:r>
                  <a:rPr lang="en-US" sz="1800">
                    <a:solidFill>
                      <a:schemeClr val="bg1"/>
                    </a:solidFill>
                    <a:latin typeface="Times New Roman"/>
                    <a:cs typeface="Times New Roman"/>
                  </a:rPr>
                  <a:t> </a:t>
                </a:r>
                <a:r>
                  <a:rPr lang="en-US" sz="1800">
                    <a:solidFill>
                      <a:schemeClr val="bg1"/>
                    </a:solidFill>
                  </a:rPr>
                  <a:t>(degrees)</a:t>
                </a:r>
              </a:p>
            </c:rich>
          </c:tx>
          <c:layout>
            <c:manualLayout>
              <c:xMode val="edge"/>
              <c:yMode val="edge"/>
              <c:x val="0.44331043725917263"/>
              <c:y val="0.72357838683626052"/>
            </c:manualLayout>
          </c:layout>
        </c:title>
        <c:numFmt formatCode="General" sourceLinked="1"/>
        <c:majorTickMark val="none"/>
        <c:tickLblPos val="nextTo"/>
        <c:txPr>
          <a:bodyPr/>
          <a:lstStyle/>
          <a:p>
            <a:pPr>
              <a:defRPr sz="1400">
                <a:solidFill>
                  <a:schemeClr val="bg1"/>
                </a:solidFill>
              </a:defRPr>
            </a:pPr>
            <a:endParaRPr lang="en-US"/>
          </a:p>
        </c:txPr>
        <c:crossAx val="63393792"/>
        <c:crosses val="autoZero"/>
        <c:crossBetween val="midCat"/>
        <c:majorUnit val="0.5"/>
        <c:minorUnit val="1.0000000000000033E-3"/>
      </c:valAx>
      <c:valAx>
        <c:axId val="63393792"/>
        <c:scaling>
          <c:logBase val="10"/>
          <c:orientation val="minMax"/>
          <c:min val="1"/>
        </c:scaling>
        <c:axPos val="l"/>
        <c:majorGridlines/>
        <c:title>
          <c:tx>
            <c:rich>
              <a:bodyPr rot="-5400000" vert="horz"/>
              <a:lstStyle/>
              <a:p>
                <a:pPr>
                  <a:defRPr sz="1800">
                    <a:solidFill>
                      <a:schemeClr val="bg1"/>
                    </a:solidFill>
                  </a:defRPr>
                </a:pPr>
                <a:r>
                  <a:rPr lang="en-US" sz="1800">
                    <a:solidFill>
                      <a:schemeClr val="bg1"/>
                    </a:solidFill>
                  </a:rPr>
                  <a:t>X-Ray Intensity (CPs)</a:t>
                </a:r>
              </a:p>
            </c:rich>
          </c:tx>
          <c:layout/>
        </c:title>
        <c:numFmt formatCode="General" sourceLinked="1"/>
        <c:majorTickMark val="none"/>
        <c:tickLblPos val="nextTo"/>
        <c:txPr>
          <a:bodyPr/>
          <a:lstStyle/>
          <a:p>
            <a:pPr>
              <a:defRPr sz="1400">
                <a:solidFill>
                  <a:schemeClr val="bg1"/>
                </a:solidFill>
              </a:defRPr>
            </a:pPr>
            <a:endParaRPr lang="en-US"/>
          </a:p>
        </c:txPr>
        <c:crossAx val="63383424"/>
        <c:crosses val="autoZero"/>
        <c:crossBetween val="midCat"/>
      </c:valAx>
    </c:plotArea>
    <c:legend>
      <c:legendPos val="b"/>
      <c:layout>
        <c:manualLayout>
          <c:xMode val="edge"/>
          <c:yMode val="edge"/>
          <c:x val="0"/>
          <c:y val="0.78992454068241469"/>
          <c:w val="0.54388406768302922"/>
          <c:h val="0.19084469008681618"/>
        </c:manualLayout>
      </c:layout>
      <c:txPr>
        <a:bodyPr/>
        <a:lstStyle/>
        <a:p>
          <a:pPr>
            <a:defRPr sz="1600">
              <a:solidFill>
                <a:schemeClr val="bg1"/>
              </a:solidFill>
            </a:defRPr>
          </a:pPr>
          <a:endParaRPr lang="en-US"/>
        </a:p>
      </c:txPr>
    </c:legend>
    <c:plotVisOnly val="1"/>
  </c:chart>
  <c:spPr>
    <a:solidFill>
      <a:schemeClr val="tx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chemeClr val="bg1"/>
                </a:solidFill>
              </a:defRPr>
            </a:pPr>
            <a:r>
              <a:rPr lang="en-US" sz="2000">
                <a:solidFill>
                  <a:schemeClr val="bg1"/>
                </a:solidFill>
              </a:rPr>
              <a:t>Corrected Simulation Data t-263b plus</a:t>
            </a:r>
            <a:r>
              <a:rPr lang="en-US" sz="2000" baseline="0">
                <a:solidFill>
                  <a:schemeClr val="bg1"/>
                </a:solidFill>
              </a:rPr>
              <a:t> Experimental Data</a:t>
            </a:r>
            <a:r>
              <a:rPr lang="en-US" sz="2000">
                <a:solidFill>
                  <a:schemeClr val="bg1"/>
                </a:solidFill>
              </a:rPr>
              <a:t>
</a:t>
            </a:r>
          </a:p>
        </c:rich>
      </c:tx>
    </c:title>
    <c:plotArea>
      <c:layout>
        <c:manualLayout>
          <c:layoutTarget val="inner"/>
          <c:xMode val="edge"/>
          <c:yMode val="edge"/>
          <c:x val="0.15278001604898239"/>
          <c:y val="0.19234990896408219"/>
          <c:w val="0.81223106651396182"/>
          <c:h val="0.44741032370953632"/>
        </c:manualLayout>
      </c:layout>
      <c:scatterChart>
        <c:scatterStyle val="lineMarker"/>
        <c:ser>
          <c:idx val="1"/>
          <c:order val="0"/>
          <c:tx>
            <c:strRef>
              <c:f>'GaAs Peak'!$A$1:$C$1</c:f>
              <c:strCache>
                <c:ptCount val="1"/>
                <c:pt idx="0">
                  <c:v>Omega Scan t263b-20090305-06 GaAs 004 Phi 0</c:v>
                </c:pt>
              </c:strCache>
            </c:strRef>
          </c:tx>
          <c:spPr>
            <a:ln>
              <a:solidFill>
                <a:schemeClr val="accent4">
                  <a:lumMod val="75000"/>
                </a:schemeClr>
              </a:solidFill>
            </a:ln>
          </c:spPr>
          <c:marker>
            <c:symbol val="none"/>
          </c:marker>
          <c:xVal>
            <c:numRef>
              <c:f>'GaAs Peak'!$B$2:$B$200</c:f>
              <c:numCache>
                <c:formatCode>General</c:formatCode>
                <c:ptCount val="199"/>
                <c:pt idx="0">
                  <c:v>31.9575</c:v>
                </c:pt>
                <c:pt idx="1">
                  <c:v>31.959</c:v>
                </c:pt>
                <c:pt idx="2">
                  <c:v>31.960499999999989</c:v>
                </c:pt>
                <c:pt idx="3">
                  <c:v>31.961999999999993</c:v>
                </c:pt>
                <c:pt idx="4">
                  <c:v>31.963499999999989</c:v>
                </c:pt>
                <c:pt idx="5">
                  <c:v>31.964999999999993</c:v>
                </c:pt>
                <c:pt idx="6">
                  <c:v>31.966499999999989</c:v>
                </c:pt>
                <c:pt idx="7">
                  <c:v>31.967999999999993</c:v>
                </c:pt>
                <c:pt idx="8">
                  <c:v>31.969499999999989</c:v>
                </c:pt>
                <c:pt idx="9">
                  <c:v>31.971</c:v>
                </c:pt>
                <c:pt idx="10">
                  <c:v>31.972499999999989</c:v>
                </c:pt>
                <c:pt idx="11">
                  <c:v>31.974</c:v>
                </c:pt>
                <c:pt idx="12">
                  <c:v>31.97549999999999</c:v>
                </c:pt>
                <c:pt idx="13">
                  <c:v>31.977</c:v>
                </c:pt>
                <c:pt idx="14">
                  <c:v>31.97849999999999</c:v>
                </c:pt>
                <c:pt idx="15">
                  <c:v>31.979999999999993</c:v>
                </c:pt>
                <c:pt idx="16">
                  <c:v>31.98149999999999</c:v>
                </c:pt>
                <c:pt idx="17">
                  <c:v>31.98299999999999</c:v>
                </c:pt>
                <c:pt idx="18">
                  <c:v>31.98449999999999</c:v>
                </c:pt>
                <c:pt idx="19">
                  <c:v>31.98599999999999</c:v>
                </c:pt>
                <c:pt idx="20">
                  <c:v>31.98749999999999</c:v>
                </c:pt>
                <c:pt idx="21">
                  <c:v>31.98899999999999</c:v>
                </c:pt>
                <c:pt idx="22">
                  <c:v>31.99049999999999</c:v>
                </c:pt>
                <c:pt idx="23">
                  <c:v>31.991999999999994</c:v>
                </c:pt>
                <c:pt idx="24">
                  <c:v>31.99349999999999</c:v>
                </c:pt>
                <c:pt idx="25">
                  <c:v>31.994999999999994</c:v>
                </c:pt>
                <c:pt idx="26">
                  <c:v>31.99649999999999</c:v>
                </c:pt>
                <c:pt idx="27">
                  <c:v>31.997999999999994</c:v>
                </c:pt>
                <c:pt idx="28">
                  <c:v>31.999499999999991</c:v>
                </c:pt>
                <c:pt idx="29">
                  <c:v>32.001000000000005</c:v>
                </c:pt>
                <c:pt idx="30">
                  <c:v>32.002500000000012</c:v>
                </c:pt>
                <c:pt idx="31">
                  <c:v>32.004000000000005</c:v>
                </c:pt>
                <c:pt idx="32">
                  <c:v>32.005500000000012</c:v>
                </c:pt>
                <c:pt idx="33">
                  <c:v>32.007000000000005</c:v>
                </c:pt>
                <c:pt idx="34">
                  <c:v>32.008500000000012</c:v>
                </c:pt>
                <c:pt idx="35">
                  <c:v>32.01</c:v>
                </c:pt>
                <c:pt idx="36">
                  <c:v>32.011499999999998</c:v>
                </c:pt>
                <c:pt idx="37">
                  <c:v>32.013000000000005</c:v>
                </c:pt>
                <c:pt idx="38">
                  <c:v>32.014499999999998</c:v>
                </c:pt>
                <c:pt idx="39">
                  <c:v>32.016000000000005</c:v>
                </c:pt>
                <c:pt idx="40">
                  <c:v>32.017499999999998</c:v>
                </c:pt>
                <c:pt idx="41">
                  <c:v>32.019000000000005</c:v>
                </c:pt>
                <c:pt idx="42">
                  <c:v>32.020500000000013</c:v>
                </c:pt>
                <c:pt idx="43">
                  <c:v>32.022000000000013</c:v>
                </c:pt>
                <c:pt idx="44">
                  <c:v>32.023500000000013</c:v>
                </c:pt>
                <c:pt idx="45">
                  <c:v>32.025000000000013</c:v>
                </c:pt>
                <c:pt idx="46">
                  <c:v>32.026500000000013</c:v>
                </c:pt>
                <c:pt idx="47">
                  <c:v>32.028000000000013</c:v>
                </c:pt>
                <c:pt idx="48">
                  <c:v>32.029500000000013</c:v>
                </c:pt>
                <c:pt idx="49">
                  <c:v>32.031000000000006</c:v>
                </c:pt>
                <c:pt idx="50">
                  <c:v>32.032500000000013</c:v>
                </c:pt>
                <c:pt idx="51">
                  <c:v>32.034000000000006</c:v>
                </c:pt>
                <c:pt idx="52">
                  <c:v>32.035500000000013</c:v>
                </c:pt>
                <c:pt idx="53">
                  <c:v>32.037000000000006</c:v>
                </c:pt>
                <c:pt idx="54">
                  <c:v>32.038500000000013</c:v>
                </c:pt>
                <c:pt idx="55">
                  <c:v>32.04</c:v>
                </c:pt>
                <c:pt idx="56">
                  <c:v>32.041499999999999</c:v>
                </c:pt>
                <c:pt idx="57">
                  <c:v>32.043000000000006</c:v>
                </c:pt>
                <c:pt idx="58">
                  <c:v>32.044499999999999</c:v>
                </c:pt>
                <c:pt idx="59">
                  <c:v>32.046000000000006</c:v>
                </c:pt>
                <c:pt idx="60">
                  <c:v>32.047499999999999</c:v>
                </c:pt>
                <c:pt idx="61">
                  <c:v>32.049000000000007</c:v>
                </c:pt>
                <c:pt idx="62">
                  <c:v>32.0505</c:v>
                </c:pt>
                <c:pt idx="63">
                  <c:v>32.052</c:v>
                </c:pt>
                <c:pt idx="64">
                  <c:v>32.0535</c:v>
                </c:pt>
                <c:pt idx="65">
                  <c:v>32.055</c:v>
                </c:pt>
                <c:pt idx="66">
                  <c:v>32.0565</c:v>
                </c:pt>
                <c:pt idx="67">
                  <c:v>32.058</c:v>
                </c:pt>
                <c:pt idx="68">
                  <c:v>32.0595</c:v>
                </c:pt>
                <c:pt idx="69">
                  <c:v>32.061</c:v>
                </c:pt>
                <c:pt idx="70">
                  <c:v>32.062500000000014</c:v>
                </c:pt>
                <c:pt idx="71">
                  <c:v>32.064</c:v>
                </c:pt>
                <c:pt idx="72">
                  <c:v>32.065500000000014</c:v>
                </c:pt>
                <c:pt idx="73">
                  <c:v>32.067</c:v>
                </c:pt>
                <c:pt idx="74">
                  <c:v>32.068500000000014</c:v>
                </c:pt>
                <c:pt idx="75">
                  <c:v>32.07</c:v>
                </c:pt>
                <c:pt idx="76">
                  <c:v>32.0715</c:v>
                </c:pt>
                <c:pt idx="77">
                  <c:v>32.073</c:v>
                </c:pt>
                <c:pt idx="78">
                  <c:v>32.0745</c:v>
                </c:pt>
                <c:pt idx="79">
                  <c:v>32.076000000000001</c:v>
                </c:pt>
                <c:pt idx="80">
                  <c:v>32.077500000000001</c:v>
                </c:pt>
                <c:pt idx="81">
                  <c:v>32.079000000000001</c:v>
                </c:pt>
                <c:pt idx="82">
                  <c:v>32.080500000000001</c:v>
                </c:pt>
                <c:pt idx="83">
                  <c:v>32.082000000000001</c:v>
                </c:pt>
                <c:pt idx="84">
                  <c:v>32.083500000000001</c:v>
                </c:pt>
                <c:pt idx="85">
                  <c:v>32.085000000000001</c:v>
                </c:pt>
                <c:pt idx="86">
                  <c:v>32.086500000000001</c:v>
                </c:pt>
                <c:pt idx="87">
                  <c:v>32.088000000000001</c:v>
                </c:pt>
                <c:pt idx="88">
                  <c:v>32.089500000000001</c:v>
                </c:pt>
                <c:pt idx="89">
                  <c:v>32.091000000000001</c:v>
                </c:pt>
                <c:pt idx="90">
                  <c:v>32.092500000000015</c:v>
                </c:pt>
                <c:pt idx="91">
                  <c:v>32.094000000000001</c:v>
                </c:pt>
                <c:pt idx="92">
                  <c:v>32.095500000000015</c:v>
                </c:pt>
                <c:pt idx="93">
                  <c:v>32.097000000000001</c:v>
                </c:pt>
                <c:pt idx="94">
                  <c:v>32.098500000000016</c:v>
                </c:pt>
                <c:pt idx="95">
                  <c:v>32.1</c:v>
                </c:pt>
                <c:pt idx="96">
                  <c:v>32.101500000000001</c:v>
                </c:pt>
                <c:pt idx="97">
                  <c:v>32.103000000000002</c:v>
                </c:pt>
                <c:pt idx="98">
                  <c:v>32.104500000000002</c:v>
                </c:pt>
                <c:pt idx="99">
                  <c:v>32.106000000000002</c:v>
                </c:pt>
                <c:pt idx="100">
                  <c:v>32.107500000000002</c:v>
                </c:pt>
                <c:pt idx="101">
                  <c:v>32.109000000000002</c:v>
                </c:pt>
                <c:pt idx="102">
                  <c:v>32.110500000000002</c:v>
                </c:pt>
                <c:pt idx="103">
                  <c:v>32.112000000000002</c:v>
                </c:pt>
                <c:pt idx="104">
                  <c:v>32.113500000000002</c:v>
                </c:pt>
                <c:pt idx="105">
                  <c:v>32.115000000000002</c:v>
                </c:pt>
                <c:pt idx="106">
                  <c:v>32.116500000000002</c:v>
                </c:pt>
                <c:pt idx="107">
                  <c:v>32.118000000000002</c:v>
                </c:pt>
                <c:pt idx="108">
                  <c:v>32.119500000000002</c:v>
                </c:pt>
                <c:pt idx="109">
                  <c:v>32.121000000000002</c:v>
                </c:pt>
                <c:pt idx="110">
                  <c:v>32.122500000000016</c:v>
                </c:pt>
                <c:pt idx="111">
                  <c:v>32.124000000000002</c:v>
                </c:pt>
                <c:pt idx="112">
                  <c:v>32.125500000000017</c:v>
                </c:pt>
                <c:pt idx="113">
                  <c:v>32.127000000000002</c:v>
                </c:pt>
                <c:pt idx="114">
                  <c:v>32.128500000000017</c:v>
                </c:pt>
                <c:pt idx="115">
                  <c:v>32.130000000000003</c:v>
                </c:pt>
                <c:pt idx="116">
                  <c:v>32.131500000000003</c:v>
                </c:pt>
                <c:pt idx="117">
                  <c:v>32.133000000000003</c:v>
                </c:pt>
                <c:pt idx="118">
                  <c:v>32.134500000000003</c:v>
                </c:pt>
                <c:pt idx="119">
                  <c:v>32.136000000000003</c:v>
                </c:pt>
                <c:pt idx="120">
                  <c:v>32.137500000000003</c:v>
                </c:pt>
                <c:pt idx="121">
                  <c:v>32.139000000000003</c:v>
                </c:pt>
                <c:pt idx="122">
                  <c:v>32.140500000000003</c:v>
                </c:pt>
                <c:pt idx="123">
                  <c:v>32.142000000000003</c:v>
                </c:pt>
                <c:pt idx="124">
                  <c:v>32.143500000000003</c:v>
                </c:pt>
                <c:pt idx="125">
                  <c:v>32.145000000000003</c:v>
                </c:pt>
                <c:pt idx="126">
                  <c:v>32.146500000000003</c:v>
                </c:pt>
                <c:pt idx="127">
                  <c:v>32.148000000000003</c:v>
                </c:pt>
                <c:pt idx="128">
                  <c:v>32.149500000000003</c:v>
                </c:pt>
                <c:pt idx="129">
                  <c:v>32.150999999999996</c:v>
                </c:pt>
                <c:pt idx="130">
                  <c:v>32.152500000000003</c:v>
                </c:pt>
                <c:pt idx="131">
                  <c:v>32.153999999999996</c:v>
                </c:pt>
                <c:pt idx="132">
                  <c:v>32.155500000000011</c:v>
                </c:pt>
                <c:pt idx="133">
                  <c:v>32.157000000000004</c:v>
                </c:pt>
                <c:pt idx="134">
                  <c:v>32.158500000000011</c:v>
                </c:pt>
                <c:pt idx="135">
                  <c:v>32.160000000000011</c:v>
                </c:pt>
                <c:pt idx="136">
                  <c:v>32.161500000000011</c:v>
                </c:pt>
                <c:pt idx="137">
                  <c:v>32.163000000000011</c:v>
                </c:pt>
                <c:pt idx="138">
                  <c:v>32.164500000000011</c:v>
                </c:pt>
                <c:pt idx="139">
                  <c:v>32.166000000000011</c:v>
                </c:pt>
                <c:pt idx="140">
                  <c:v>32.167500000000011</c:v>
                </c:pt>
                <c:pt idx="141">
                  <c:v>32.169000000000011</c:v>
                </c:pt>
                <c:pt idx="142">
                  <c:v>32.170500000000011</c:v>
                </c:pt>
                <c:pt idx="143">
                  <c:v>32.172000000000011</c:v>
                </c:pt>
                <c:pt idx="144">
                  <c:v>32.173500000000011</c:v>
                </c:pt>
                <c:pt idx="145">
                  <c:v>32.175000000000011</c:v>
                </c:pt>
                <c:pt idx="146">
                  <c:v>32.176500000000011</c:v>
                </c:pt>
                <c:pt idx="147">
                  <c:v>32.178000000000011</c:v>
                </c:pt>
                <c:pt idx="148">
                  <c:v>32.179500000000012</c:v>
                </c:pt>
                <c:pt idx="149">
                  <c:v>32.181000000000004</c:v>
                </c:pt>
                <c:pt idx="150">
                  <c:v>32.182500000000012</c:v>
                </c:pt>
                <c:pt idx="151">
                  <c:v>32.184000000000005</c:v>
                </c:pt>
                <c:pt idx="152">
                  <c:v>32.185500000000012</c:v>
                </c:pt>
                <c:pt idx="153">
                  <c:v>32.187000000000005</c:v>
                </c:pt>
                <c:pt idx="154">
                  <c:v>32.188500000000012</c:v>
                </c:pt>
                <c:pt idx="155">
                  <c:v>32.190000000000012</c:v>
                </c:pt>
                <c:pt idx="156">
                  <c:v>32.191500000000012</c:v>
                </c:pt>
                <c:pt idx="157">
                  <c:v>32.193000000000012</c:v>
                </c:pt>
                <c:pt idx="158">
                  <c:v>32.194500000000012</c:v>
                </c:pt>
                <c:pt idx="159">
                  <c:v>32.196000000000012</c:v>
                </c:pt>
                <c:pt idx="160">
                  <c:v>32.197500000000012</c:v>
                </c:pt>
                <c:pt idx="161">
                  <c:v>32.199000000000012</c:v>
                </c:pt>
                <c:pt idx="162">
                  <c:v>32.200500000000012</c:v>
                </c:pt>
                <c:pt idx="163">
                  <c:v>32.202000000000012</c:v>
                </c:pt>
                <c:pt idx="164">
                  <c:v>32.203500000000012</c:v>
                </c:pt>
                <c:pt idx="165">
                  <c:v>32.205000000000013</c:v>
                </c:pt>
                <c:pt idx="166">
                  <c:v>32.206500000000013</c:v>
                </c:pt>
                <c:pt idx="167">
                  <c:v>32.208000000000013</c:v>
                </c:pt>
                <c:pt idx="168">
                  <c:v>32.209500000000013</c:v>
                </c:pt>
                <c:pt idx="169">
                  <c:v>32.211000000000006</c:v>
                </c:pt>
                <c:pt idx="170">
                  <c:v>32.212500000000013</c:v>
                </c:pt>
                <c:pt idx="171">
                  <c:v>32.214000000000006</c:v>
                </c:pt>
                <c:pt idx="172">
                  <c:v>32.215500000000013</c:v>
                </c:pt>
                <c:pt idx="173">
                  <c:v>32.217000000000006</c:v>
                </c:pt>
                <c:pt idx="174">
                  <c:v>32.218500000000013</c:v>
                </c:pt>
                <c:pt idx="175">
                  <c:v>32.220000000000013</c:v>
                </c:pt>
                <c:pt idx="176">
                  <c:v>32.221500000000013</c:v>
                </c:pt>
                <c:pt idx="177">
                  <c:v>32.223000000000013</c:v>
                </c:pt>
                <c:pt idx="178">
                  <c:v>32.224500000000013</c:v>
                </c:pt>
                <c:pt idx="179">
                  <c:v>32.226000000000013</c:v>
                </c:pt>
                <c:pt idx="180">
                  <c:v>32.227500000000013</c:v>
                </c:pt>
                <c:pt idx="181">
                  <c:v>32.229000000000013</c:v>
                </c:pt>
                <c:pt idx="182">
                  <c:v>32.230500000000013</c:v>
                </c:pt>
                <c:pt idx="183">
                  <c:v>32.232000000000014</c:v>
                </c:pt>
                <c:pt idx="184">
                  <c:v>32.233500000000014</c:v>
                </c:pt>
                <c:pt idx="185">
                  <c:v>32.235000000000014</c:v>
                </c:pt>
                <c:pt idx="186">
                  <c:v>32.236500000000014</c:v>
                </c:pt>
                <c:pt idx="187">
                  <c:v>32.238000000000014</c:v>
                </c:pt>
                <c:pt idx="188">
                  <c:v>32.239500000000014</c:v>
                </c:pt>
                <c:pt idx="189">
                  <c:v>32.241</c:v>
                </c:pt>
                <c:pt idx="190">
                  <c:v>32.242500000000014</c:v>
                </c:pt>
                <c:pt idx="191">
                  <c:v>32.244</c:v>
                </c:pt>
                <c:pt idx="192">
                  <c:v>32.245500000000014</c:v>
                </c:pt>
                <c:pt idx="193">
                  <c:v>32.247</c:v>
                </c:pt>
                <c:pt idx="194">
                  <c:v>32.248500000000014</c:v>
                </c:pt>
                <c:pt idx="195">
                  <c:v>32.25</c:v>
                </c:pt>
                <c:pt idx="196">
                  <c:v>32.2515</c:v>
                </c:pt>
                <c:pt idx="197">
                  <c:v>32.253</c:v>
                </c:pt>
                <c:pt idx="198">
                  <c:v>32.2545</c:v>
                </c:pt>
              </c:numCache>
            </c:numRef>
          </c:xVal>
          <c:yVal>
            <c:numRef>
              <c:f>'GaAs Peak'!$C$2:$C$200</c:f>
              <c:numCache>
                <c:formatCode>General</c:formatCode>
                <c:ptCount val="199"/>
                <c:pt idx="0">
                  <c:v>10</c:v>
                </c:pt>
                <c:pt idx="1">
                  <c:v>2</c:v>
                </c:pt>
                <c:pt idx="2">
                  <c:v>8</c:v>
                </c:pt>
                <c:pt idx="3">
                  <c:v>14</c:v>
                </c:pt>
                <c:pt idx="4">
                  <c:v>2</c:v>
                </c:pt>
                <c:pt idx="5">
                  <c:v>2</c:v>
                </c:pt>
                <c:pt idx="6">
                  <c:v>6</c:v>
                </c:pt>
                <c:pt idx="7">
                  <c:v>4</c:v>
                </c:pt>
                <c:pt idx="8">
                  <c:v>8</c:v>
                </c:pt>
                <c:pt idx="9">
                  <c:v>4</c:v>
                </c:pt>
                <c:pt idx="10">
                  <c:v>6</c:v>
                </c:pt>
                <c:pt idx="11">
                  <c:v>10</c:v>
                </c:pt>
                <c:pt idx="12">
                  <c:v>4</c:v>
                </c:pt>
                <c:pt idx="13">
                  <c:v>0</c:v>
                </c:pt>
                <c:pt idx="14">
                  <c:v>4</c:v>
                </c:pt>
                <c:pt idx="15">
                  <c:v>10</c:v>
                </c:pt>
                <c:pt idx="16">
                  <c:v>12</c:v>
                </c:pt>
                <c:pt idx="17">
                  <c:v>6</c:v>
                </c:pt>
                <c:pt idx="18">
                  <c:v>6</c:v>
                </c:pt>
                <c:pt idx="19">
                  <c:v>4</c:v>
                </c:pt>
                <c:pt idx="20">
                  <c:v>6</c:v>
                </c:pt>
                <c:pt idx="21">
                  <c:v>14</c:v>
                </c:pt>
                <c:pt idx="22">
                  <c:v>4</c:v>
                </c:pt>
                <c:pt idx="23">
                  <c:v>6</c:v>
                </c:pt>
                <c:pt idx="24">
                  <c:v>4</c:v>
                </c:pt>
                <c:pt idx="25">
                  <c:v>4</c:v>
                </c:pt>
                <c:pt idx="26">
                  <c:v>6</c:v>
                </c:pt>
                <c:pt idx="27">
                  <c:v>14</c:v>
                </c:pt>
                <c:pt idx="28">
                  <c:v>8</c:v>
                </c:pt>
                <c:pt idx="29">
                  <c:v>8</c:v>
                </c:pt>
                <c:pt idx="30">
                  <c:v>2</c:v>
                </c:pt>
                <c:pt idx="31">
                  <c:v>16</c:v>
                </c:pt>
                <c:pt idx="32">
                  <c:v>6</c:v>
                </c:pt>
                <c:pt idx="33">
                  <c:v>6</c:v>
                </c:pt>
                <c:pt idx="34">
                  <c:v>8</c:v>
                </c:pt>
                <c:pt idx="35">
                  <c:v>0</c:v>
                </c:pt>
                <c:pt idx="36">
                  <c:v>4</c:v>
                </c:pt>
                <c:pt idx="37">
                  <c:v>6</c:v>
                </c:pt>
                <c:pt idx="38">
                  <c:v>8</c:v>
                </c:pt>
                <c:pt idx="39">
                  <c:v>12</c:v>
                </c:pt>
                <c:pt idx="40">
                  <c:v>6</c:v>
                </c:pt>
                <c:pt idx="41">
                  <c:v>4</c:v>
                </c:pt>
                <c:pt idx="42">
                  <c:v>8</c:v>
                </c:pt>
                <c:pt idx="43">
                  <c:v>10</c:v>
                </c:pt>
                <c:pt idx="44">
                  <c:v>8</c:v>
                </c:pt>
                <c:pt idx="45">
                  <c:v>16</c:v>
                </c:pt>
                <c:pt idx="46">
                  <c:v>8</c:v>
                </c:pt>
                <c:pt idx="47">
                  <c:v>12</c:v>
                </c:pt>
                <c:pt idx="48">
                  <c:v>10</c:v>
                </c:pt>
                <c:pt idx="49">
                  <c:v>16</c:v>
                </c:pt>
                <c:pt idx="50">
                  <c:v>10</c:v>
                </c:pt>
                <c:pt idx="51">
                  <c:v>16</c:v>
                </c:pt>
                <c:pt idx="52">
                  <c:v>12</c:v>
                </c:pt>
                <c:pt idx="53">
                  <c:v>16</c:v>
                </c:pt>
                <c:pt idx="54">
                  <c:v>16</c:v>
                </c:pt>
                <c:pt idx="55">
                  <c:v>16</c:v>
                </c:pt>
                <c:pt idx="56">
                  <c:v>30</c:v>
                </c:pt>
                <c:pt idx="57">
                  <c:v>12</c:v>
                </c:pt>
                <c:pt idx="58">
                  <c:v>24</c:v>
                </c:pt>
                <c:pt idx="59">
                  <c:v>14</c:v>
                </c:pt>
                <c:pt idx="60">
                  <c:v>14</c:v>
                </c:pt>
                <c:pt idx="61">
                  <c:v>12</c:v>
                </c:pt>
                <c:pt idx="62">
                  <c:v>6</c:v>
                </c:pt>
                <c:pt idx="63">
                  <c:v>24</c:v>
                </c:pt>
                <c:pt idx="64">
                  <c:v>16</c:v>
                </c:pt>
                <c:pt idx="65">
                  <c:v>36</c:v>
                </c:pt>
                <c:pt idx="66">
                  <c:v>44</c:v>
                </c:pt>
                <c:pt idx="67">
                  <c:v>36</c:v>
                </c:pt>
                <c:pt idx="68">
                  <c:v>36</c:v>
                </c:pt>
                <c:pt idx="69">
                  <c:v>38</c:v>
                </c:pt>
                <c:pt idx="70">
                  <c:v>40</c:v>
                </c:pt>
                <c:pt idx="71">
                  <c:v>40</c:v>
                </c:pt>
                <c:pt idx="72">
                  <c:v>24</c:v>
                </c:pt>
                <c:pt idx="73">
                  <c:v>42</c:v>
                </c:pt>
                <c:pt idx="74">
                  <c:v>40</c:v>
                </c:pt>
                <c:pt idx="75">
                  <c:v>34</c:v>
                </c:pt>
                <c:pt idx="76">
                  <c:v>54</c:v>
                </c:pt>
                <c:pt idx="77">
                  <c:v>50</c:v>
                </c:pt>
                <c:pt idx="78">
                  <c:v>68</c:v>
                </c:pt>
                <c:pt idx="79">
                  <c:v>74</c:v>
                </c:pt>
                <c:pt idx="80">
                  <c:v>76</c:v>
                </c:pt>
                <c:pt idx="81">
                  <c:v>58</c:v>
                </c:pt>
                <c:pt idx="82">
                  <c:v>66</c:v>
                </c:pt>
                <c:pt idx="83">
                  <c:v>70</c:v>
                </c:pt>
                <c:pt idx="84">
                  <c:v>104</c:v>
                </c:pt>
                <c:pt idx="85">
                  <c:v>72</c:v>
                </c:pt>
                <c:pt idx="86">
                  <c:v>98</c:v>
                </c:pt>
                <c:pt idx="87">
                  <c:v>134</c:v>
                </c:pt>
                <c:pt idx="88">
                  <c:v>144</c:v>
                </c:pt>
                <c:pt idx="89">
                  <c:v>176</c:v>
                </c:pt>
                <c:pt idx="90">
                  <c:v>202</c:v>
                </c:pt>
                <c:pt idx="91">
                  <c:v>266</c:v>
                </c:pt>
                <c:pt idx="92">
                  <c:v>266</c:v>
                </c:pt>
                <c:pt idx="93">
                  <c:v>316</c:v>
                </c:pt>
                <c:pt idx="94">
                  <c:v>414</c:v>
                </c:pt>
                <c:pt idx="95">
                  <c:v>598</c:v>
                </c:pt>
                <c:pt idx="96">
                  <c:v>1014</c:v>
                </c:pt>
                <c:pt idx="97">
                  <c:v>1934</c:v>
                </c:pt>
                <c:pt idx="98">
                  <c:v>3754</c:v>
                </c:pt>
                <c:pt idx="99">
                  <c:v>5586</c:v>
                </c:pt>
                <c:pt idx="100">
                  <c:v>4892</c:v>
                </c:pt>
                <c:pt idx="101">
                  <c:v>2760</c:v>
                </c:pt>
                <c:pt idx="102">
                  <c:v>1338</c:v>
                </c:pt>
                <c:pt idx="103">
                  <c:v>774</c:v>
                </c:pt>
                <c:pt idx="104">
                  <c:v>518</c:v>
                </c:pt>
                <c:pt idx="105">
                  <c:v>466</c:v>
                </c:pt>
                <c:pt idx="106">
                  <c:v>290</c:v>
                </c:pt>
                <c:pt idx="107">
                  <c:v>218</c:v>
                </c:pt>
                <c:pt idx="108">
                  <c:v>194</c:v>
                </c:pt>
                <c:pt idx="109">
                  <c:v>206</c:v>
                </c:pt>
                <c:pt idx="110">
                  <c:v>168</c:v>
                </c:pt>
                <c:pt idx="111">
                  <c:v>130</c:v>
                </c:pt>
                <c:pt idx="112">
                  <c:v>136</c:v>
                </c:pt>
                <c:pt idx="113">
                  <c:v>108</c:v>
                </c:pt>
                <c:pt idx="114">
                  <c:v>84</c:v>
                </c:pt>
                <c:pt idx="115">
                  <c:v>80</c:v>
                </c:pt>
                <c:pt idx="116">
                  <c:v>62</c:v>
                </c:pt>
                <c:pt idx="117">
                  <c:v>66</c:v>
                </c:pt>
                <c:pt idx="118">
                  <c:v>68</c:v>
                </c:pt>
                <c:pt idx="119">
                  <c:v>58</c:v>
                </c:pt>
                <c:pt idx="120">
                  <c:v>60</c:v>
                </c:pt>
                <c:pt idx="121">
                  <c:v>48</c:v>
                </c:pt>
                <c:pt idx="122">
                  <c:v>42</c:v>
                </c:pt>
                <c:pt idx="123">
                  <c:v>46</c:v>
                </c:pt>
                <c:pt idx="124">
                  <c:v>32</c:v>
                </c:pt>
                <c:pt idx="125">
                  <c:v>34</c:v>
                </c:pt>
                <c:pt idx="126">
                  <c:v>44</c:v>
                </c:pt>
                <c:pt idx="127">
                  <c:v>42</c:v>
                </c:pt>
                <c:pt idx="128">
                  <c:v>20</c:v>
                </c:pt>
                <c:pt idx="129">
                  <c:v>18</c:v>
                </c:pt>
                <c:pt idx="130">
                  <c:v>22</c:v>
                </c:pt>
                <c:pt idx="131">
                  <c:v>24</c:v>
                </c:pt>
                <c:pt idx="132">
                  <c:v>24</c:v>
                </c:pt>
                <c:pt idx="133">
                  <c:v>20</c:v>
                </c:pt>
                <c:pt idx="134">
                  <c:v>30</c:v>
                </c:pt>
                <c:pt idx="135">
                  <c:v>12</c:v>
                </c:pt>
                <c:pt idx="136">
                  <c:v>20</c:v>
                </c:pt>
                <c:pt idx="137">
                  <c:v>10</c:v>
                </c:pt>
                <c:pt idx="138">
                  <c:v>14</c:v>
                </c:pt>
                <c:pt idx="139">
                  <c:v>16</c:v>
                </c:pt>
                <c:pt idx="140">
                  <c:v>28</c:v>
                </c:pt>
                <c:pt idx="141">
                  <c:v>22</c:v>
                </c:pt>
                <c:pt idx="142">
                  <c:v>20</c:v>
                </c:pt>
                <c:pt idx="143">
                  <c:v>14</c:v>
                </c:pt>
                <c:pt idx="144">
                  <c:v>14</c:v>
                </c:pt>
                <c:pt idx="145">
                  <c:v>18</c:v>
                </c:pt>
                <c:pt idx="146">
                  <c:v>22</c:v>
                </c:pt>
                <c:pt idx="147">
                  <c:v>14</c:v>
                </c:pt>
                <c:pt idx="148">
                  <c:v>14</c:v>
                </c:pt>
                <c:pt idx="149">
                  <c:v>10</c:v>
                </c:pt>
                <c:pt idx="150">
                  <c:v>18</c:v>
                </c:pt>
                <c:pt idx="151">
                  <c:v>10</c:v>
                </c:pt>
                <c:pt idx="152">
                  <c:v>10</c:v>
                </c:pt>
                <c:pt idx="153">
                  <c:v>8</c:v>
                </c:pt>
                <c:pt idx="154">
                  <c:v>14</c:v>
                </c:pt>
                <c:pt idx="155">
                  <c:v>12</c:v>
                </c:pt>
                <c:pt idx="156">
                  <c:v>16</c:v>
                </c:pt>
                <c:pt idx="157">
                  <c:v>14</c:v>
                </c:pt>
                <c:pt idx="158">
                  <c:v>12</c:v>
                </c:pt>
                <c:pt idx="159">
                  <c:v>12</c:v>
                </c:pt>
                <c:pt idx="160">
                  <c:v>8</c:v>
                </c:pt>
                <c:pt idx="161">
                  <c:v>10</c:v>
                </c:pt>
                <c:pt idx="162">
                  <c:v>10</c:v>
                </c:pt>
                <c:pt idx="163">
                  <c:v>12</c:v>
                </c:pt>
                <c:pt idx="164">
                  <c:v>8</c:v>
                </c:pt>
                <c:pt idx="165">
                  <c:v>4</c:v>
                </c:pt>
                <c:pt idx="166">
                  <c:v>14</c:v>
                </c:pt>
                <c:pt idx="167">
                  <c:v>10</c:v>
                </c:pt>
                <c:pt idx="168">
                  <c:v>2</c:v>
                </c:pt>
                <c:pt idx="169">
                  <c:v>0</c:v>
                </c:pt>
                <c:pt idx="170">
                  <c:v>2</c:v>
                </c:pt>
                <c:pt idx="171">
                  <c:v>12</c:v>
                </c:pt>
                <c:pt idx="172">
                  <c:v>10</c:v>
                </c:pt>
                <c:pt idx="173">
                  <c:v>10</c:v>
                </c:pt>
                <c:pt idx="174">
                  <c:v>0</c:v>
                </c:pt>
                <c:pt idx="175">
                  <c:v>10</c:v>
                </c:pt>
                <c:pt idx="176">
                  <c:v>8</c:v>
                </c:pt>
                <c:pt idx="177">
                  <c:v>12</c:v>
                </c:pt>
                <c:pt idx="178">
                  <c:v>2</c:v>
                </c:pt>
                <c:pt idx="179">
                  <c:v>6</c:v>
                </c:pt>
                <c:pt idx="180">
                  <c:v>6</c:v>
                </c:pt>
                <c:pt idx="181">
                  <c:v>10</c:v>
                </c:pt>
                <c:pt idx="182">
                  <c:v>16</c:v>
                </c:pt>
                <c:pt idx="183">
                  <c:v>4</c:v>
                </c:pt>
                <c:pt idx="184">
                  <c:v>10</c:v>
                </c:pt>
                <c:pt idx="185">
                  <c:v>2</c:v>
                </c:pt>
                <c:pt idx="186">
                  <c:v>0</c:v>
                </c:pt>
                <c:pt idx="187">
                  <c:v>8</c:v>
                </c:pt>
                <c:pt idx="188">
                  <c:v>4</c:v>
                </c:pt>
                <c:pt idx="189">
                  <c:v>4</c:v>
                </c:pt>
                <c:pt idx="190">
                  <c:v>10</c:v>
                </c:pt>
                <c:pt idx="191">
                  <c:v>2</c:v>
                </c:pt>
                <c:pt idx="192">
                  <c:v>2</c:v>
                </c:pt>
                <c:pt idx="193">
                  <c:v>12</c:v>
                </c:pt>
                <c:pt idx="194">
                  <c:v>0</c:v>
                </c:pt>
                <c:pt idx="195">
                  <c:v>2</c:v>
                </c:pt>
                <c:pt idx="196">
                  <c:v>4</c:v>
                </c:pt>
                <c:pt idx="197">
                  <c:v>6</c:v>
                </c:pt>
                <c:pt idx="198">
                  <c:v>4</c:v>
                </c:pt>
              </c:numCache>
            </c:numRef>
          </c:yVal>
        </c:ser>
        <c:ser>
          <c:idx val="2"/>
          <c:order val="1"/>
          <c:tx>
            <c:strRef>
              <c:f>'InSb Peak'!$A$1:$C$1</c:f>
              <c:strCache>
                <c:ptCount val="1"/>
                <c:pt idx="0">
                  <c:v>Omega Scan t263b-20090305-11 InSb 004 Phi 0</c:v>
                </c:pt>
              </c:strCache>
            </c:strRef>
          </c:tx>
          <c:spPr>
            <a:ln>
              <a:solidFill>
                <a:srgbClr val="33CC33"/>
              </a:solidFill>
            </a:ln>
          </c:spPr>
          <c:marker>
            <c:symbol val="none"/>
          </c:marker>
          <c:xVal>
            <c:numRef>
              <c:f>'InSb Peak'!$B$2:$B$256</c:f>
              <c:numCache>
                <c:formatCode>General</c:formatCode>
                <c:ptCount val="255"/>
                <c:pt idx="0">
                  <c:v>26.980749999999986</c:v>
                </c:pt>
                <c:pt idx="1">
                  <c:v>26.982749999999982</c:v>
                </c:pt>
                <c:pt idx="2">
                  <c:v>26.984750000000002</c:v>
                </c:pt>
                <c:pt idx="3">
                  <c:v>26.986749999999986</c:v>
                </c:pt>
                <c:pt idx="4">
                  <c:v>26.988749999999985</c:v>
                </c:pt>
                <c:pt idx="5">
                  <c:v>26.990750000000002</c:v>
                </c:pt>
                <c:pt idx="6">
                  <c:v>26.992749999999987</c:v>
                </c:pt>
                <c:pt idx="7">
                  <c:v>26.99475</c:v>
                </c:pt>
                <c:pt idx="8">
                  <c:v>26.996749999999984</c:v>
                </c:pt>
                <c:pt idx="9">
                  <c:v>26.998749999999987</c:v>
                </c:pt>
                <c:pt idx="10">
                  <c:v>27.00075</c:v>
                </c:pt>
                <c:pt idx="11">
                  <c:v>27.002749999999985</c:v>
                </c:pt>
                <c:pt idx="12">
                  <c:v>27.004750000000001</c:v>
                </c:pt>
                <c:pt idx="13">
                  <c:v>27.00675</c:v>
                </c:pt>
                <c:pt idx="14">
                  <c:v>27.008749999999985</c:v>
                </c:pt>
                <c:pt idx="15">
                  <c:v>27.010750000000005</c:v>
                </c:pt>
                <c:pt idx="16">
                  <c:v>27.01275</c:v>
                </c:pt>
                <c:pt idx="17">
                  <c:v>27.014749999999992</c:v>
                </c:pt>
                <c:pt idx="18">
                  <c:v>27.016750000000005</c:v>
                </c:pt>
                <c:pt idx="19">
                  <c:v>27.018750000000001</c:v>
                </c:pt>
                <c:pt idx="20">
                  <c:v>27.02075</c:v>
                </c:pt>
                <c:pt idx="21">
                  <c:v>27.022750000000002</c:v>
                </c:pt>
                <c:pt idx="22">
                  <c:v>27.024750000000001</c:v>
                </c:pt>
                <c:pt idx="23">
                  <c:v>27.02675</c:v>
                </c:pt>
                <c:pt idx="24">
                  <c:v>27.028749999999985</c:v>
                </c:pt>
                <c:pt idx="25">
                  <c:v>27.030750000000001</c:v>
                </c:pt>
                <c:pt idx="26">
                  <c:v>27.03275</c:v>
                </c:pt>
                <c:pt idx="27">
                  <c:v>27.034749999999988</c:v>
                </c:pt>
                <c:pt idx="28">
                  <c:v>27.036750000000001</c:v>
                </c:pt>
                <c:pt idx="29">
                  <c:v>27.03875</c:v>
                </c:pt>
                <c:pt idx="30">
                  <c:v>27.040749999999985</c:v>
                </c:pt>
                <c:pt idx="31">
                  <c:v>27.042750000000002</c:v>
                </c:pt>
                <c:pt idx="32">
                  <c:v>27.044750000000001</c:v>
                </c:pt>
                <c:pt idx="33">
                  <c:v>27.046749999999985</c:v>
                </c:pt>
                <c:pt idx="34">
                  <c:v>27.048750000000002</c:v>
                </c:pt>
                <c:pt idx="35">
                  <c:v>27.050750000000001</c:v>
                </c:pt>
                <c:pt idx="36">
                  <c:v>27.05275</c:v>
                </c:pt>
                <c:pt idx="37">
                  <c:v>27.054750000000009</c:v>
                </c:pt>
                <c:pt idx="38">
                  <c:v>27.056750000000001</c:v>
                </c:pt>
                <c:pt idx="39">
                  <c:v>27.05875</c:v>
                </c:pt>
                <c:pt idx="40">
                  <c:v>27.060749999999985</c:v>
                </c:pt>
                <c:pt idx="41">
                  <c:v>27.062749999999987</c:v>
                </c:pt>
                <c:pt idx="42">
                  <c:v>27.06475</c:v>
                </c:pt>
                <c:pt idx="43">
                  <c:v>27.066749999999985</c:v>
                </c:pt>
                <c:pt idx="44">
                  <c:v>27.068749999999987</c:v>
                </c:pt>
                <c:pt idx="45">
                  <c:v>27.07075</c:v>
                </c:pt>
                <c:pt idx="46">
                  <c:v>27.072749999999985</c:v>
                </c:pt>
                <c:pt idx="47">
                  <c:v>27.074750000000005</c:v>
                </c:pt>
                <c:pt idx="48">
                  <c:v>27.076750000000001</c:v>
                </c:pt>
                <c:pt idx="49">
                  <c:v>27.078749999999985</c:v>
                </c:pt>
                <c:pt idx="50">
                  <c:v>27.080750000000002</c:v>
                </c:pt>
                <c:pt idx="51">
                  <c:v>27.082749999999987</c:v>
                </c:pt>
                <c:pt idx="52">
                  <c:v>27.08475</c:v>
                </c:pt>
                <c:pt idx="53">
                  <c:v>27.086750000000002</c:v>
                </c:pt>
                <c:pt idx="54">
                  <c:v>27.088749999999987</c:v>
                </c:pt>
                <c:pt idx="55">
                  <c:v>27.09075</c:v>
                </c:pt>
                <c:pt idx="56">
                  <c:v>27.092749999999985</c:v>
                </c:pt>
                <c:pt idx="57">
                  <c:v>27.094750000000001</c:v>
                </c:pt>
                <c:pt idx="58">
                  <c:v>27.09675</c:v>
                </c:pt>
                <c:pt idx="59">
                  <c:v>27.098749999999985</c:v>
                </c:pt>
                <c:pt idx="60">
                  <c:v>27.100750000000001</c:v>
                </c:pt>
                <c:pt idx="61">
                  <c:v>27.10275</c:v>
                </c:pt>
                <c:pt idx="62">
                  <c:v>27.104749999999992</c:v>
                </c:pt>
                <c:pt idx="63">
                  <c:v>27.106750000000005</c:v>
                </c:pt>
                <c:pt idx="64">
                  <c:v>27.108750000000001</c:v>
                </c:pt>
                <c:pt idx="65">
                  <c:v>27.110749999999992</c:v>
                </c:pt>
                <c:pt idx="66">
                  <c:v>27.112750000000005</c:v>
                </c:pt>
                <c:pt idx="67">
                  <c:v>27.114750000000008</c:v>
                </c:pt>
                <c:pt idx="68">
                  <c:v>27.116750000000007</c:v>
                </c:pt>
                <c:pt idx="69">
                  <c:v>27.118750000000009</c:v>
                </c:pt>
                <c:pt idx="70">
                  <c:v>27.120750000000001</c:v>
                </c:pt>
                <c:pt idx="71">
                  <c:v>27.12275</c:v>
                </c:pt>
                <c:pt idx="72">
                  <c:v>27.124749999999988</c:v>
                </c:pt>
                <c:pt idx="73">
                  <c:v>27.126750000000001</c:v>
                </c:pt>
                <c:pt idx="74">
                  <c:v>27.12875</c:v>
                </c:pt>
                <c:pt idx="75">
                  <c:v>27.130749999999988</c:v>
                </c:pt>
                <c:pt idx="76">
                  <c:v>27.132750000000001</c:v>
                </c:pt>
                <c:pt idx="77">
                  <c:v>27.134750000000007</c:v>
                </c:pt>
                <c:pt idx="78">
                  <c:v>27.136749999999992</c:v>
                </c:pt>
                <c:pt idx="79">
                  <c:v>27.138750000000005</c:v>
                </c:pt>
                <c:pt idx="80">
                  <c:v>27.140750000000001</c:v>
                </c:pt>
                <c:pt idx="81">
                  <c:v>27.142749999999985</c:v>
                </c:pt>
                <c:pt idx="82">
                  <c:v>27.144750000000005</c:v>
                </c:pt>
                <c:pt idx="83">
                  <c:v>27.146750000000001</c:v>
                </c:pt>
                <c:pt idx="84">
                  <c:v>27.14875</c:v>
                </c:pt>
                <c:pt idx="85">
                  <c:v>27.150750000000009</c:v>
                </c:pt>
                <c:pt idx="86">
                  <c:v>27.152750000000001</c:v>
                </c:pt>
                <c:pt idx="87">
                  <c:v>27.154750000000007</c:v>
                </c:pt>
                <c:pt idx="88">
                  <c:v>27.156749999999988</c:v>
                </c:pt>
                <c:pt idx="89">
                  <c:v>27.158750000000001</c:v>
                </c:pt>
                <c:pt idx="90">
                  <c:v>27.16075</c:v>
                </c:pt>
                <c:pt idx="91">
                  <c:v>27.162749999999985</c:v>
                </c:pt>
                <c:pt idx="92">
                  <c:v>27.164750000000005</c:v>
                </c:pt>
                <c:pt idx="93">
                  <c:v>27.16675</c:v>
                </c:pt>
                <c:pt idx="94">
                  <c:v>27.168749999999985</c:v>
                </c:pt>
                <c:pt idx="95">
                  <c:v>27.170750000000005</c:v>
                </c:pt>
                <c:pt idx="96">
                  <c:v>27.172750000000001</c:v>
                </c:pt>
                <c:pt idx="97">
                  <c:v>27.174750000000007</c:v>
                </c:pt>
                <c:pt idx="98">
                  <c:v>27.176750000000009</c:v>
                </c:pt>
                <c:pt idx="99">
                  <c:v>27.178750000000001</c:v>
                </c:pt>
                <c:pt idx="100">
                  <c:v>27.18075</c:v>
                </c:pt>
                <c:pt idx="101">
                  <c:v>27.182750000000002</c:v>
                </c:pt>
                <c:pt idx="102">
                  <c:v>27.184750000000001</c:v>
                </c:pt>
                <c:pt idx="103">
                  <c:v>27.18675</c:v>
                </c:pt>
                <c:pt idx="104">
                  <c:v>27.188749999999985</c:v>
                </c:pt>
                <c:pt idx="105">
                  <c:v>27.190750000000001</c:v>
                </c:pt>
                <c:pt idx="106">
                  <c:v>27.19275</c:v>
                </c:pt>
                <c:pt idx="107">
                  <c:v>27.194749999999992</c:v>
                </c:pt>
                <c:pt idx="108">
                  <c:v>27.196750000000005</c:v>
                </c:pt>
                <c:pt idx="109">
                  <c:v>27.19875</c:v>
                </c:pt>
                <c:pt idx="110">
                  <c:v>27.200749999999985</c:v>
                </c:pt>
                <c:pt idx="111">
                  <c:v>27.202750000000002</c:v>
                </c:pt>
                <c:pt idx="112">
                  <c:v>27.204750000000001</c:v>
                </c:pt>
                <c:pt idx="113">
                  <c:v>27.20675</c:v>
                </c:pt>
                <c:pt idx="114">
                  <c:v>27.208750000000002</c:v>
                </c:pt>
                <c:pt idx="115">
                  <c:v>27.210750000000001</c:v>
                </c:pt>
                <c:pt idx="116">
                  <c:v>27.21275</c:v>
                </c:pt>
                <c:pt idx="117">
                  <c:v>27.214750000000009</c:v>
                </c:pt>
                <c:pt idx="118">
                  <c:v>27.216750000000001</c:v>
                </c:pt>
                <c:pt idx="119">
                  <c:v>27.21875</c:v>
                </c:pt>
                <c:pt idx="120">
                  <c:v>27.220749999999985</c:v>
                </c:pt>
                <c:pt idx="121">
                  <c:v>27.222749999999987</c:v>
                </c:pt>
                <c:pt idx="122">
                  <c:v>27.22475</c:v>
                </c:pt>
                <c:pt idx="123">
                  <c:v>27.226749999999985</c:v>
                </c:pt>
                <c:pt idx="124">
                  <c:v>27.228750000000002</c:v>
                </c:pt>
                <c:pt idx="125">
                  <c:v>27.23075</c:v>
                </c:pt>
                <c:pt idx="126">
                  <c:v>27.232749999999985</c:v>
                </c:pt>
                <c:pt idx="127">
                  <c:v>27.234750000000005</c:v>
                </c:pt>
                <c:pt idx="128">
                  <c:v>27.236750000000001</c:v>
                </c:pt>
                <c:pt idx="129">
                  <c:v>27.23875</c:v>
                </c:pt>
                <c:pt idx="130">
                  <c:v>27.240750000000002</c:v>
                </c:pt>
                <c:pt idx="131">
                  <c:v>27.242749999999987</c:v>
                </c:pt>
                <c:pt idx="132">
                  <c:v>27.24475</c:v>
                </c:pt>
                <c:pt idx="133">
                  <c:v>27.246750000000002</c:v>
                </c:pt>
                <c:pt idx="134">
                  <c:v>27.248749999999987</c:v>
                </c:pt>
                <c:pt idx="135">
                  <c:v>27.25075</c:v>
                </c:pt>
                <c:pt idx="136">
                  <c:v>27.252749999999985</c:v>
                </c:pt>
                <c:pt idx="137">
                  <c:v>27.254750000000001</c:v>
                </c:pt>
                <c:pt idx="138">
                  <c:v>27.25675</c:v>
                </c:pt>
                <c:pt idx="139">
                  <c:v>27.258749999999985</c:v>
                </c:pt>
                <c:pt idx="140">
                  <c:v>27.260750000000002</c:v>
                </c:pt>
                <c:pt idx="141">
                  <c:v>27.262749999999986</c:v>
                </c:pt>
                <c:pt idx="142">
                  <c:v>27.264749999999985</c:v>
                </c:pt>
                <c:pt idx="143">
                  <c:v>27.266750000000002</c:v>
                </c:pt>
                <c:pt idx="144">
                  <c:v>27.268749999999986</c:v>
                </c:pt>
                <c:pt idx="145">
                  <c:v>27.27075</c:v>
                </c:pt>
                <c:pt idx="146">
                  <c:v>27.272750000000002</c:v>
                </c:pt>
                <c:pt idx="147">
                  <c:v>27.274750000000001</c:v>
                </c:pt>
                <c:pt idx="148">
                  <c:v>27.27675</c:v>
                </c:pt>
                <c:pt idx="149">
                  <c:v>27.278750000000002</c:v>
                </c:pt>
                <c:pt idx="150">
                  <c:v>27.280749999999987</c:v>
                </c:pt>
                <c:pt idx="151">
                  <c:v>27.282749999999986</c:v>
                </c:pt>
                <c:pt idx="152">
                  <c:v>27.284749999999985</c:v>
                </c:pt>
                <c:pt idx="153">
                  <c:v>27.286749999999987</c:v>
                </c:pt>
                <c:pt idx="154">
                  <c:v>27.288749999999986</c:v>
                </c:pt>
                <c:pt idx="155">
                  <c:v>27.290749999999985</c:v>
                </c:pt>
                <c:pt idx="156">
                  <c:v>27.292750000000002</c:v>
                </c:pt>
                <c:pt idx="157">
                  <c:v>27.294750000000001</c:v>
                </c:pt>
                <c:pt idx="158">
                  <c:v>27.296749999999985</c:v>
                </c:pt>
                <c:pt idx="159">
                  <c:v>27.298750000000002</c:v>
                </c:pt>
                <c:pt idx="160">
                  <c:v>27.300750000000001</c:v>
                </c:pt>
                <c:pt idx="161">
                  <c:v>27.30275</c:v>
                </c:pt>
                <c:pt idx="162">
                  <c:v>27.304750000000009</c:v>
                </c:pt>
                <c:pt idx="163">
                  <c:v>27.306750000000001</c:v>
                </c:pt>
                <c:pt idx="164">
                  <c:v>27.30875</c:v>
                </c:pt>
                <c:pt idx="165">
                  <c:v>27.310750000000009</c:v>
                </c:pt>
                <c:pt idx="166">
                  <c:v>27.312750000000001</c:v>
                </c:pt>
                <c:pt idx="167">
                  <c:v>27.314750000000007</c:v>
                </c:pt>
                <c:pt idx="168">
                  <c:v>27.316749999999988</c:v>
                </c:pt>
                <c:pt idx="169">
                  <c:v>27.318750000000001</c:v>
                </c:pt>
                <c:pt idx="170">
                  <c:v>27.32075</c:v>
                </c:pt>
                <c:pt idx="171">
                  <c:v>27.322749999999985</c:v>
                </c:pt>
                <c:pt idx="172">
                  <c:v>27.324750000000005</c:v>
                </c:pt>
                <c:pt idx="173">
                  <c:v>27.326750000000001</c:v>
                </c:pt>
                <c:pt idx="174">
                  <c:v>27.328749999999985</c:v>
                </c:pt>
                <c:pt idx="175">
                  <c:v>27.330750000000005</c:v>
                </c:pt>
                <c:pt idx="176">
                  <c:v>27.332750000000001</c:v>
                </c:pt>
                <c:pt idx="177">
                  <c:v>27.334750000000007</c:v>
                </c:pt>
                <c:pt idx="178">
                  <c:v>27.336750000000009</c:v>
                </c:pt>
                <c:pt idx="179">
                  <c:v>27.338750000000001</c:v>
                </c:pt>
                <c:pt idx="180">
                  <c:v>27.34075</c:v>
                </c:pt>
                <c:pt idx="181">
                  <c:v>27.342750000000002</c:v>
                </c:pt>
                <c:pt idx="182">
                  <c:v>27.344750000000001</c:v>
                </c:pt>
                <c:pt idx="183">
                  <c:v>27.34675</c:v>
                </c:pt>
                <c:pt idx="184">
                  <c:v>27.348749999999985</c:v>
                </c:pt>
                <c:pt idx="185">
                  <c:v>27.350750000000001</c:v>
                </c:pt>
                <c:pt idx="186">
                  <c:v>27.35275</c:v>
                </c:pt>
                <c:pt idx="187">
                  <c:v>27.354749999999992</c:v>
                </c:pt>
                <c:pt idx="188">
                  <c:v>27.356750000000005</c:v>
                </c:pt>
                <c:pt idx="189">
                  <c:v>27.358750000000001</c:v>
                </c:pt>
                <c:pt idx="190">
                  <c:v>27.360749999999985</c:v>
                </c:pt>
                <c:pt idx="191">
                  <c:v>27.362750000000002</c:v>
                </c:pt>
                <c:pt idx="192">
                  <c:v>27.364750000000001</c:v>
                </c:pt>
                <c:pt idx="193">
                  <c:v>27.36675</c:v>
                </c:pt>
                <c:pt idx="194">
                  <c:v>27.368750000000002</c:v>
                </c:pt>
                <c:pt idx="195">
                  <c:v>27.370750000000001</c:v>
                </c:pt>
                <c:pt idx="196">
                  <c:v>27.37275</c:v>
                </c:pt>
                <c:pt idx="197">
                  <c:v>27.374750000000009</c:v>
                </c:pt>
                <c:pt idx="198">
                  <c:v>27.376750000000001</c:v>
                </c:pt>
                <c:pt idx="199">
                  <c:v>27.37875</c:v>
                </c:pt>
                <c:pt idx="200">
                  <c:v>27.380749999999985</c:v>
                </c:pt>
                <c:pt idx="201">
                  <c:v>27.382749999999987</c:v>
                </c:pt>
                <c:pt idx="202">
                  <c:v>27.38475</c:v>
                </c:pt>
                <c:pt idx="203">
                  <c:v>27.386749999999985</c:v>
                </c:pt>
                <c:pt idx="204">
                  <c:v>27.388750000000002</c:v>
                </c:pt>
                <c:pt idx="205">
                  <c:v>27.390750000000001</c:v>
                </c:pt>
                <c:pt idx="206">
                  <c:v>27.392749999999985</c:v>
                </c:pt>
                <c:pt idx="207">
                  <c:v>27.394750000000005</c:v>
                </c:pt>
                <c:pt idx="208">
                  <c:v>27.396750000000001</c:v>
                </c:pt>
                <c:pt idx="209">
                  <c:v>27.39875</c:v>
                </c:pt>
                <c:pt idx="210">
                  <c:v>27.400750000000002</c:v>
                </c:pt>
                <c:pt idx="211">
                  <c:v>27.402749999999987</c:v>
                </c:pt>
                <c:pt idx="212">
                  <c:v>27.40475</c:v>
                </c:pt>
                <c:pt idx="213">
                  <c:v>27.406750000000002</c:v>
                </c:pt>
                <c:pt idx="214">
                  <c:v>27.408749999999987</c:v>
                </c:pt>
                <c:pt idx="215">
                  <c:v>27.41075</c:v>
                </c:pt>
                <c:pt idx="216">
                  <c:v>27.412749999999985</c:v>
                </c:pt>
                <c:pt idx="217">
                  <c:v>27.414750000000005</c:v>
                </c:pt>
                <c:pt idx="218">
                  <c:v>27.41675</c:v>
                </c:pt>
                <c:pt idx="219">
                  <c:v>27.418749999999985</c:v>
                </c:pt>
                <c:pt idx="220">
                  <c:v>27.420750000000002</c:v>
                </c:pt>
                <c:pt idx="221">
                  <c:v>27.422749999999986</c:v>
                </c:pt>
                <c:pt idx="222">
                  <c:v>27.42475</c:v>
                </c:pt>
                <c:pt idx="223">
                  <c:v>27.426750000000002</c:v>
                </c:pt>
                <c:pt idx="224">
                  <c:v>27.428749999999987</c:v>
                </c:pt>
                <c:pt idx="225">
                  <c:v>27.43075</c:v>
                </c:pt>
                <c:pt idx="226">
                  <c:v>27.432750000000002</c:v>
                </c:pt>
                <c:pt idx="227">
                  <c:v>27.434750000000001</c:v>
                </c:pt>
                <c:pt idx="228">
                  <c:v>27.43675</c:v>
                </c:pt>
                <c:pt idx="229">
                  <c:v>27.438750000000002</c:v>
                </c:pt>
                <c:pt idx="230">
                  <c:v>27.440749999999987</c:v>
                </c:pt>
                <c:pt idx="231">
                  <c:v>27.442749999999986</c:v>
                </c:pt>
                <c:pt idx="232">
                  <c:v>27.444749999999985</c:v>
                </c:pt>
                <c:pt idx="233">
                  <c:v>27.446750000000002</c:v>
                </c:pt>
                <c:pt idx="234">
                  <c:v>27.448749999999986</c:v>
                </c:pt>
                <c:pt idx="235">
                  <c:v>27.450749999999985</c:v>
                </c:pt>
                <c:pt idx="236">
                  <c:v>27.452750000000002</c:v>
                </c:pt>
                <c:pt idx="237">
                  <c:v>27.454750000000001</c:v>
                </c:pt>
                <c:pt idx="238">
                  <c:v>27.45675</c:v>
                </c:pt>
                <c:pt idx="239">
                  <c:v>27.458750000000002</c:v>
                </c:pt>
                <c:pt idx="240">
                  <c:v>27.460749999999987</c:v>
                </c:pt>
                <c:pt idx="241">
                  <c:v>27.462749999999986</c:v>
                </c:pt>
                <c:pt idx="242">
                  <c:v>27.464750000000002</c:v>
                </c:pt>
                <c:pt idx="243">
                  <c:v>27.466749999999987</c:v>
                </c:pt>
                <c:pt idx="244">
                  <c:v>27.468749999999986</c:v>
                </c:pt>
                <c:pt idx="245">
                  <c:v>27.470750000000002</c:v>
                </c:pt>
                <c:pt idx="246">
                  <c:v>27.472749999999987</c:v>
                </c:pt>
                <c:pt idx="247">
                  <c:v>27.47475</c:v>
                </c:pt>
                <c:pt idx="248">
                  <c:v>27.476749999999985</c:v>
                </c:pt>
                <c:pt idx="249">
                  <c:v>27.478750000000002</c:v>
                </c:pt>
                <c:pt idx="250">
                  <c:v>27.480749999999986</c:v>
                </c:pt>
                <c:pt idx="251">
                  <c:v>27.482749999999982</c:v>
                </c:pt>
                <c:pt idx="252">
                  <c:v>27.484750000000002</c:v>
                </c:pt>
                <c:pt idx="253">
                  <c:v>27.486749999999986</c:v>
                </c:pt>
                <c:pt idx="254">
                  <c:v>27.488749999999985</c:v>
                </c:pt>
              </c:numCache>
            </c:numRef>
          </c:xVal>
          <c:yVal>
            <c:numRef>
              <c:f>'InSb Peak'!$C$2:$C$256</c:f>
              <c:numCache>
                <c:formatCode>General</c:formatCode>
                <c:ptCount val="255"/>
                <c:pt idx="0">
                  <c:v>18</c:v>
                </c:pt>
                <c:pt idx="1">
                  <c:v>24</c:v>
                </c:pt>
                <c:pt idx="2">
                  <c:v>22</c:v>
                </c:pt>
                <c:pt idx="3">
                  <c:v>26</c:v>
                </c:pt>
                <c:pt idx="4">
                  <c:v>22</c:v>
                </c:pt>
                <c:pt idx="5">
                  <c:v>34</c:v>
                </c:pt>
                <c:pt idx="6">
                  <c:v>30</c:v>
                </c:pt>
                <c:pt idx="7">
                  <c:v>28</c:v>
                </c:pt>
                <c:pt idx="8">
                  <c:v>36</c:v>
                </c:pt>
                <c:pt idx="9">
                  <c:v>22</c:v>
                </c:pt>
                <c:pt idx="10">
                  <c:v>30</c:v>
                </c:pt>
                <c:pt idx="11">
                  <c:v>40</c:v>
                </c:pt>
                <c:pt idx="12">
                  <c:v>26</c:v>
                </c:pt>
                <c:pt idx="13">
                  <c:v>30</c:v>
                </c:pt>
                <c:pt idx="14">
                  <c:v>30</c:v>
                </c:pt>
                <c:pt idx="15">
                  <c:v>48</c:v>
                </c:pt>
                <c:pt idx="16">
                  <c:v>30</c:v>
                </c:pt>
                <c:pt idx="17">
                  <c:v>24</c:v>
                </c:pt>
                <c:pt idx="18">
                  <c:v>34</c:v>
                </c:pt>
                <c:pt idx="19">
                  <c:v>28</c:v>
                </c:pt>
                <c:pt idx="20">
                  <c:v>34</c:v>
                </c:pt>
                <c:pt idx="21">
                  <c:v>18</c:v>
                </c:pt>
                <c:pt idx="22">
                  <c:v>24</c:v>
                </c:pt>
                <c:pt idx="23">
                  <c:v>50</c:v>
                </c:pt>
                <c:pt idx="24">
                  <c:v>36</c:v>
                </c:pt>
                <c:pt idx="25">
                  <c:v>50</c:v>
                </c:pt>
                <c:pt idx="26">
                  <c:v>32</c:v>
                </c:pt>
                <c:pt idx="27">
                  <c:v>36</c:v>
                </c:pt>
                <c:pt idx="28">
                  <c:v>52</c:v>
                </c:pt>
                <c:pt idx="29">
                  <c:v>42</c:v>
                </c:pt>
                <c:pt idx="30">
                  <c:v>24</c:v>
                </c:pt>
                <c:pt idx="31">
                  <c:v>34</c:v>
                </c:pt>
                <c:pt idx="32">
                  <c:v>36</c:v>
                </c:pt>
                <c:pt idx="33">
                  <c:v>46</c:v>
                </c:pt>
                <c:pt idx="34">
                  <c:v>28</c:v>
                </c:pt>
                <c:pt idx="35">
                  <c:v>34</c:v>
                </c:pt>
                <c:pt idx="36">
                  <c:v>46</c:v>
                </c:pt>
                <c:pt idx="37">
                  <c:v>36</c:v>
                </c:pt>
                <c:pt idx="38">
                  <c:v>36</c:v>
                </c:pt>
                <c:pt idx="39">
                  <c:v>48</c:v>
                </c:pt>
                <c:pt idx="40">
                  <c:v>44</c:v>
                </c:pt>
                <c:pt idx="41">
                  <c:v>46</c:v>
                </c:pt>
                <c:pt idx="42">
                  <c:v>42</c:v>
                </c:pt>
                <c:pt idx="43">
                  <c:v>42</c:v>
                </c:pt>
                <c:pt idx="44">
                  <c:v>32</c:v>
                </c:pt>
                <c:pt idx="45">
                  <c:v>44</c:v>
                </c:pt>
                <c:pt idx="46">
                  <c:v>48</c:v>
                </c:pt>
                <c:pt idx="47">
                  <c:v>60</c:v>
                </c:pt>
                <c:pt idx="48">
                  <c:v>64</c:v>
                </c:pt>
                <c:pt idx="49">
                  <c:v>52</c:v>
                </c:pt>
                <c:pt idx="50">
                  <c:v>64</c:v>
                </c:pt>
                <c:pt idx="51">
                  <c:v>72</c:v>
                </c:pt>
                <c:pt idx="52">
                  <c:v>56</c:v>
                </c:pt>
                <c:pt idx="53">
                  <c:v>66</c:v>
                </c:pt>
                <c:pt idx="54">
                  <c:v>80</c:v>
                </c:pt>
                <c:pt idx="55">
                  <c:v>62</c:v>
                </c:pt>
                <c:pt idx="56">
                  <c:v>74</c:v>
                </c:pt>
                <c:pt idx="57">
                  <c:v>100</c:v>
                </c:pt>
                <c:pt idx="58">
                  <c:v>52</c:v>
                </c:pt>
                <c:pt idx="59">
                  <c:v>72</c:v>
                </c:pt>
                <c:pt idx="60">
                  <c:v>92</c:v>
                </c:pt>
                <c:pt idx="61">
                  <c:v>74</c:v>
                </c:pt>
                <c:pt idx="62">
                  <c:v>80</c:v>
                </c:pt>
                <c:pt idx="63">
                  <c:v>92</c:v>
                </c:pt>
                <c:pt idx="64">
                  <c:v>84</c:v>
                </c:pt>
                <c:pt idx="65">
                  <c:v>88</c:v>
                </c:pt>
                <c:pt idx="66">
                  <c:v>130</c:v>
                </c:pt>
                <c:pt idx="67">
                  <c:v>124</c:v>
                </c:pt>
                <c:pt idx="68">
                  <c:v>88</c:v>
                </c:pt>
                <c:pt idx="69">
                  <c:v>110</c:v>
                </c:pt>
                <c:pt idx="70">
                  <c:v>144</c:v>
                </c:pt>
                <c:pt idx="71">
                  <c:v>120</c:v>
                </c:pt>
                <c:pt idx="72">
                  <c:v>138</c:v>
                </c:pt>
                <c:pt idx="73">
                  <c:v>144</c:v>
                </c:pt>
                <c:pt idx="74">
                  <c:v>128</c:v>
                </c:pt>
                <c:pt idx="75">
                  <c:v>188</c:v>
                </c:pt>
                <c:pt idx="76">
                  <c:v>172</c:v>
                </c:pt>
                <c:pt idx="77">
                  <c:v>142</c:v>
                </c:pt>
                <c:pt idx="78">
                  <c:v>188</c:v>
                </c:pt>
                <c:pt idx="79">
                  <c:v>224</c:v>
                </c:pt>
                <c:pt idx="80">
                  <c:v>220</c:v>
                </c:pt>
                <c:pt idx="81">
                  <c:v>200</c:v>
                </c:pt>
                <c:pt idx="82">
                  <c:v>244</c:v>
                </c:pt>
                <c:pt idx="83">
                  <c:v>278</c:v>
                </c:pt>
                <c:pt idx="84">
                  <c:v>260</c:v>
                </c:pt>
                <c:pt idx="85">
                  <c:v>306</c:v>
                </c:pt>
                <c:pt idx="86">
                  <c:v>368</c:v>
                </c:pt>
                <c:pt idx="87">
                  <c:v>390</c:v>
                </c:pt>
                <c:pt idx="88">
                  <c:v>436</c:v>
                </c:pt>
                <c:pt idx="89">
                  <c:v>478</c:v>
                </c:pt>
                <c:pt idx="90">
                  <c:v>514</c:v>
                </c:pt>
                <c:pt idx="91">
                  <c:v>546</c:v>
                </c:pt>
                <c:pt idx="92">
                  <c:v>566</c:v>
                </c:pt>
                <c:pt idx="93">
                  <c:v>636</c:v>
                </c:pt>
                <c:pt idx="94">
                  <c:v>756</c:v>
                </c:pt>
                <c:pt idx="95">
                  <c:v>726</c:v>
                </c:pt>
                <c:pt idx="96">
                  <c:v>858</c:v>
                </c:pt>
                <c:pt idx="97">
                  <c:v>934</c:v>
                </c:pt>
                <c:pt idx="98">
                  <c:v>1070</c:v>
                </c:pt>
                <c:pt idx="99">
                  <c:v>1126</c:v>
                </c:pt>
                <c:pt idx="100">
                  <c:v>1226</c:v>
                </c:pt>
                <c:pt idx="101">
                  <c:v>1322</c:v>
                </c:pt>
                <c:pt idx="102">
                  <c:v>1536</c:v>
                </c:pt>
                <c:pt idx="103">
                  <c:v>1684</c:v>
                </c:pt>
                <c:pt idx="104">
                  <c:v>1828</c:v>
                </c:pt>
                <c:pt idx="105">
                  <c:v>2056</c:v>
                </c:pt>
                <c:pt idx="106">
                  <c:v>2258</c:v>
                </c:pt>
                <c:pt idx="107">
                  <c:v>2200</c:v>
                </c:pt>
                <c:pt idx="108">
                  <c:v>2532</c:v>
                </c:pt>
                <c:pt idx="109">
                  <c:v>2842</c:v>
                </c:pt>
                <c:pt idx="110">
                  <c:v>3044</c:v>
                </c:pt>
                <c:pt idx="111">
                  <c:v>3244</c:v>
                </c:pt>
                <c:pt idx="112">
                  <c:v>3610</c:v>
                </c:pt>
                <c:pt idx="113">
                  <c:v>3828</c:v>
                </c:pt>
                <c:pt idx="114">
                  <c:v>4120</c:v>
                </c:pt>
                <c:pt idx="115">
                  <c:v>4322</c:v>
                </c:pt>
                <c:pt idx="116">
                  <c:v>4866</c:v>
                </c:pt>
                <c:pt idx="117">
                  <c:v>4902</c:v>
                </c:pt>
                <c:pt idx="118">
                  <c:v>5436</c:v>
                </c:pt>
                <c:pt idx="119">
                  <c:v>5544</c:v>
                </c:pt>
                <c:pt idx="120">
                  <c:v>6026</c:v>
                </c:pt>
                <c:pt idx="121">
                  <c:v>6306</c:v>
                </c:pt>
                <c:pt idx="122">
                  <c:v>6566</c:v>
                </c:pt>
                <c:pt idx="123">
                  <c:v>6916</c:v>
                </c:pt>
                <c:pt idx="124">
                  <c:v>6964</c:v>
                </c:pt>
                <c:pt idx="125">
                  <c:v>7172</c:v>
                </c:pt>
                <c:pt idx="126">
                  <c:v>7654</c:v>
                </c:pt>
                <c:pt idx="127">
                  <c:v>7740</c:v>
                </c:pt>
                <c:pt idx="128">
                  <c:v>7866</c:v>
                </c:pt>
                <c:pt idx="129">
                  <c:v>7950</c:v>
                </c:pt>
                <c:pt idx="130">
                  <c:v>8162</c:v>
                </c:pt>
                <c:pt idx="131">
                  <c:v>8138</c:v>
                </c:pt>
                <c:pt idx="132">
                  <c:v>8518</c:v>
                </c:pt>
                <c:pt idx="133">
                  <c:v>8320</c:v>
                </c:pt>
                <c:pt idx="134">
                  <c:v>8220</c:v>
                </c:pt>
                <c:pt idx="135">
                  <c:v>8228</c:v>
                </c:pt>
                <c:pt idx="136">
                  <c:v>8300</c:v>
                </c:pt>
                <c:pt idx="137">
                  <c:v>8164</c:v>
                </c:pt>
                <c:pt idx="138">
                  <c:v>7714</c:v>
                </c:pt>
                <c:pt idx="139">
                  <c:v>7850</c:v>
                </c:pt>
                <c:pt idx="140">
                  <c:v>7638</c:v>
                </c:pt>
                <c:pt idx="141">
                  <c:v>7548</c:v>
                </c:pt>
                <c:pt idx="142">
                  <c:v>7012</c:v>
                </c:pt>
                <c:pt idx="143">
                  <c:v>7006</c:v>
                </c:pt>
                <c:pt idx="144">
                  <c:v>6450</c:v>
                </c:pt>
                <c:pt idx="145">
                  <c:v>6370</c:v>
                </c:pt>
                <c:pt idx="146">
                  <c:v>5906</c:v>
                </c:pt>
                <c:pt idx="147">
                  <c:v>5848</c:v>
                </c:pt>
                <c:pt idx="148">
                  <c:v>5336</c:v>
                </c:pt>
                <c:pt idx="149">
                  <c:v>5080</c:v>
                </c:pt>
                <c:pt idx="150">
                  <c:v>4728</c:v>
                </c:pt>
                <c:pt idx="151">
                  <c:v>4338</c:v>
                </c:pt>
                <c:pt idx="152">
                  <c:v>4192</c:v>
                </c:pt>
                <c:pt idx="153">
                  <c:v>3936</c:v>
                </c:pt>
                <c:pt idx="154">
                  <c:v>3516</c:v>
                </c:pt>
                <c:pt idx="155">
                  <c:v>3168</c:v>
                </c:pt>
                <c:pt idx="156">
                  <c:v>3034</c:v>
                </c:pt>
                <c:pt idx="157">
                  <c:v>2634</c:v>
                </c:pt>
                <c:pt idx="158">
                  <c:v>2404</c:v>
                </c:pt>
                <c:pt idx="159">
                  <c:v>2182</c:v>
                </c:pt>
                <c:pt idx="160">
                  <c:v>2038</c:v>
                </c:pt>
                <c:pt idx="161">
                  <c:v>1932</c:v>
                </c:pt>
                <c:pt idx="162">
                  <c:v>1744</c:v>
                </c:pt>
                <c:pt idx="163">
                  <c:v>1486</c:v>
                </c:pt>
                <c:pt idx="164">
                  <c:v>1330</c:v>
                </c:pt>
                <c:pt idx="165">
                  <c:v>1192</c:v>
                </c:pt>
                <c:pt idx="166">
                  <c:v>1202</c:v>
                </c:pt>
                <c:pt idx="167">
                  <c:v>1114</c:v>
                </c:pt>
                <c:pt idx="168">
                  <c:v>898</c:v>
                </c:pt>
                <c:pt idx="169">
                  <c:v>800</c:v>
                </c:pt>
                <c:pt idx="170">
                  <c:v>774</c:v>
                </c:pt>
                <c:pt idx="171">
                  <c:v>612</c:v>
                </c:pt>
                <c:pt idx="172">
                  <c:v>566</c:v>
                </c:pt>
                <c:pt idx="173">
                  <c:v>546</c:v>
                </c:pt>
                <c:pt idx="174">
                  <c:v>548</c:v>
                </c:pt>
                <c:pt idx="175">
                  <c:v>454</c:v>
                </c:pt>
                <c:pt idx="176">
                  <c:v>446</c:v>
                </c:pt>
                <c:pt idx="177">
                  <c:v>342</c:v>
                </c:pt>
                <c:pt idx="178">
                  <c:v>306</c:v>
                </c:pt>
                <c:pt idx="179">
                  <c:v>352</c:v>
                </c:pt>
                <c:pt idx="180">
                  <c:v>262</c:v>
                </c:pt>
                <c:pt idx="181">
                  <c:v>308</c:v>
                </c:pt>
                <c:pt idx="182">
                  <c:v>284</c:v>
                </c:pt>
                <c:pt idx="183">
                  <c:v>198</c:v>
                </c:pt>
                <c:pt idx="184">
                  <c:v>232</c:v>
                </c:pt>
                <c:pt idx="185">
                  <c:v>192</c:v>
                </c:pt>
                <c:pt idx="186">
                  <c:v>224</c:v>
                </c:pt>
                <c:pt idx="187">
                  <c:v>156</c:v>
                </c:pt>
                <c:pt idx="188">
                  <c:v>148</c:v>
                </c:pt>
                <c:pt idx="189">
                  <c:v>130</c:v>
                </c:pt>
                <c:pt idx="190">
                  <c:v>128</c:v>
                </c:pt>
                <c:pt idx="191">
                  <c:v>118</c:v>
                </c:pt>
                <c:pt idx="192">
                  <c:v>134</c:v>
                </c:pt>
                <c:pt idx="193">
                  <c:v>122</c:v>
                </c:pt>
                <c:pt idx="194">
                  <c:v>90</c:v>
                </c:pt>
                <c:pt idx="195">
                  <c:v>98</c:v>
                </c:pt>
                <c:pt idx="196">
                  <c:v>114</c:v>
                </c:pt>
                <c:pt idx="197">
                  <c:v>86</c:v>
                </c:pt>
                <c:pt idx="198">
                  <c:v>96</c:v>
                </c:pt>
                <c:pt idx="199">
                  <c:v>110</c:v>
                </c:pt>
                <c:pt idx="200">
                  <c:v>84</c:v>
                </c:pt>
                <c:pt idx="201">
                  <c:v>92</c:v>
                </c:pt>
                <c:pt idx="202">
                  <c:v>86</c:v>
                </c:pt>
                <c:pt idx="203">
                  <c:v>62</c:v>
                </c:pt>
                <c:pt idx="204">
                  <c:v>88</c:v>
                </c:pt>
                <c:pt idx="205">
                  <c:v>62</c:v>
                </c:pt>
                <c:pt idx="206">
                  <c:v>62</c:v>
                </c:pt>
                <c:pt idx="207">
                  <c:v>42</c:v>
                </c:pt>
                <c:pt idx="208">
                  <c:v>46</c:v>
                </c:pt>
                <c:pt idx="209">
                  <c:v>58</c:v>
                </c:pt>
                <c:pt idx="210">
                  <c:v>54</c:v>
                </c:pt>
                <c:pt idx="211">
                  <c:v>44</c:v>
                </c:pt>
                <c:pt idx="212">
                  <c:v>50</c:v>
                </c:pt>
                <c:pt idx="213">
                  <c:v>54</c:v>
                </c:pt>
                <c:pt idx="214">
                  <c:v>44</c:v>
                </c:pt>
                <c:pt idx="215">
                  <c:v>32</c:v>
                </c:pt>
                <c:pt idx="216">
                  <c:v>44</c:v>
                </c:pt>
                <c:pt idx="217">
                  <c:v>42</c:v>
                </c:pt>
                <c:pt idx="218">
                  <c:v>42</c:v>
                </c:pt>
                <c:pt idx="219">
                  <c:v>36</c:v>
                </c:pt>
                <c:pt idx="220">
                  <c:v>34</c:v>
                </c:pt>
                <c:pt idx="221">
                  <c:v>56</c:v>
                </c:pt>
                <c:pt idx="222">
                  <c:v>48</c:v>
                </c:pt>
                <c:pt idx="223">
                  <c:v>38</c:v>
                </c:pt>
                <c:pt idx="224">
                  <c:v>16</c:v>
                </c:pt>
                <c:pt idx="225">
                  <c:v>38</c:v>
                </c:pt>
                <c:pt idx="226">
                  <c:v>38</c:v>
                </c:pt>
                <c:pt idx="227">
                  <c:v>34</c:v>
                </c:pt>
                <c:pt idx="228">
                  <c:v>26</c:v>
                </c:pt>
                <c:pt idx="229">
                  <c:v>32</c:v>
                </c:pt>
                <c:pt idx="230">
                  <c:v>32</c:v>
                </c:pt>
                <c:pt idx="231">
                  <c:v>22</c:v>
                </c:pt>
                <c:pt idx="232">
                  <c:v>46</c:v>
                </c:pt>
                <c:pt idx="233">
                  <c:v>32</c:v>
                </c:pt>
                <c:pt idx="234">
                  <c:v>24</c:v>
                </c:pt>
                <c:pt idx="235">
                  <c:v>30</c:v>
                </c:pt>
                <c:pt idx="236">
                  <c:v>14</c:v>
                </c:pt>
                <c:pt idx="237">
                  <c:v>32</c:v>
                </c:pt>
                <c:pt idx="238">
                  <c:v>30</c:v>
                </c:pt>
                <c:pt idx="239">
                  <c:v>20</c:v>
                </c:pt>
                <c:pt idx="240">
                  <c:v>26</c:v>
                </c:pt>
                <c:pt idx="241">
                  <c:v>14</c:v>
                </c:pt>
                <c:pt idx="242">
                  <c:v>22</c:v>
                </c:pt>
                <c:pt idx="243">
                  <c:v>18</c:v>
                </c:pt>
                <c:pt idx="244">
                  <c:v>32</c:v>
                </c:pt>
                <c:pt idx="245">
                  <c:v>26</c:v>
                </c:pt>
                <c:pt idx="246">
                  <c:v>24</c:v>
                </c:pt>
                <c:pt idx="247">
                  <c:v>20</c:v>
                </c:pt>
                <c:pt idx="248">
                  <c:v>22</c:v>
                </c:pt>
                <c:pt idx="249">
                  <c:v>18</c:v>
                </c:pt>
                <c:pt idx="250">
                  <c:v>12</c:v>
                </c:pt>
                <c:pt idx="251">
                  <c:v>24</c:v>
                </c:pt>
                <c:pt idx="252">
                  <c:v>24</c:v>
                </c:pt>
                <c:pt idx="253">
                  <c:v>18</c:v>
                </c:pt>
                <c:pt idx="254">
                  <c:v>14</c:v>
                </c:pt>
              </c:numCache>
            </c:numRef>
          </c:yVal>
        </c:ser>
        <c:ser>
          <c:idx val="0"/>
          <c:order val="2"/>
          <c:tx>
            <c:v>t-263b Simulation and Experimental Data</c:v>
          </c:tx>
          <c:spPr>
            <a:ln>
              <a:solidFill>
                <a:srgbClr val="FF0000"/>
              </a:solidFill>
            </a:ln>
          </c:spPr>
          <c:marker>
            <c:symbol val="none"/>
          </c:marker>
          <c:xVal>
            <c:numRef>
              <c:f>Simulation!$D$2:$D$3202</c:f>
              <c:numCache>
                <c:formatCode>General</c:formatCode>
                <c:ptCount val="3201"/>
                <c:pt idx="0">
                  <c:v>26.682000000000002</c:v>
                </c:pt>
                <c:pt idx="1">
                  <c:v>26.684000000000001</c:v>
                </c:pt>
                <c:pt idx="2">
                  <c:v>26.686000000000003</c:v>
                </c:pt>
                <c:pt idx="3">
                  <c:v>26.688000000000002</c:v>
                </c:pt>
                <c:pt idx="4">
                  <c:v>26.69</c:v>
                </c:pt>
                <c:pt idx="5">
                  <c:v>26.692000000000004</c:v>
                </c:pt>
                <c:pt idx="6">
                  <c:v>26.69400000000001</c:v>
                </c:pt>
                <c:pt idx="7">
                  <c:v>26.696000000000005</c:v>
                </c:pt>
                <c:pt idx="8">
                  <c:v>26.698</c:v>
                </c:pt>
                <c:pt idx="9">
                  <c:v>26.700000000000003</c:v>
                </c:pt>
                <c:pt idx="10">
                  <c:v>26.702000000000002</c:v>
                </c:pt>
                <c:pt idx="11">
                  <c:v>26.704000000000001</c:v>
                </c:pt>
                <c:pt idx="12">
                  <c:v>26.706000000000003</c:v>
                </c:pt>
                <c:pt idx="13">
                  <c:v>26.708000000000002</c:v>
                </c:pt>
                <c:pt idx="14">
                  <c:v>26.71</c:v>
                </c:pt>
                <c:pt idx="15">
                  <c:v>26.712000000000003</c:v>
                </c:pt>
                <c:pt idx="16">
                  <c:v>26.714000000000009</c:v>
                </c:pt>
                <c:pt idx="17">
                  <c:v>26.716000000000001</c:v>
                </c:pt>
                <c:pt idx="18">
                  <c:v>26.718000000000004</c:v>
                </c:pt>
                <c:pt idx="19">
                  <c:v>26.720000000000002</c:v>
                </c:pt>
                <c:pt idx="20">
                  <c:v>26.721999999999994</c:v>
                </c:pt>
                <c:pt idx="21">
                  <c:v>26.724000000000004</c:v>
                </c:pt>
                <c:pt idx="22">
                  <c:v>26.726000000000003</c:v>
                </c:pt>
                <c:pt idx="23">
                  <c:v>26.728000000000002</c:v>
                </c:pt>
                <c:pt idx="24">
                  <c:v>26.73</c:v>
                </c:pt>
                <c:pt idx="25">
                  <c:v>26.732000000000003</c:v>
                </c:pt>
                <c:pt idx="26">
                  <c:v>26.734000000000005</c:v>
                </c:pt>
                <c:pt idx="27">
                  <c:v>26.736000000000001</c:v>
                </c:pt>
                <c:pt idx="28">
                  <c:v>26.738000000000003</c:v>
                </c:pt>
                <c:pt idx="29">
                  <c:v>26.740000000000002</c:v>
                </c:pt>
                <c:pt idx="30">
                  <c:v>26.741999999999994</c:v>
                </c:pt>
                <c:pt idx="31">
                  <c:v>26.744000000000003</c:v>
                </c:pt>
                <c:pt idx="32">
                  <c:v>26.746000000000002</c:v>
                </c:pt>
                <c:pt idx="33">
                  <c:v>26.747999999999994</c:v>
                </c:pt>
                <c:pt idx="34">
                  <c:v>26.750000000000004</c:v>
                </c:pt>
                <c:pt idx="35">
                  <c:v>26.752000000000002</c:v>
                </c:pt>
                <c:pt idx="36">
                  <c:v>26.754000000000001</c:v>
                </c:pt>
                <c:pt idx="37">
                  <c:v>26.756000000000004</c:v>
                </c:pt>
                <c:pt idx="38">
                  <c:v>26.758000000000003</c:v>
                </c:pt>
                <c:pt idx="39">
                  <c:v>26.759999999999994</c:v>
                </c:pt>
                <c:pt idx="40">
                  <c:v>26.761999999999993</c:v>
                </c:pt>
                <c:pt idx="41">
                  <c:v>26.764000000000003</c:v>
                </c:pt>
                <c:pt idx="42">
                  <c:v>26.766000000000002</c:v>
                </c:pt>
                <c:pt idx="43">
                  <c:v>26.767999999999994</c:v>
                </c:pt>
                <c:pt idx="44">
                  <c:v>26.770000000000003</c:v>
                </c:pt>
                <c:pt idx="45">
                  <c:v>26.772000000000002</c:v>
                </c:pt>
                <c:pt idx="46">
                  <c:v>26.774000000000001</c:v>
                </c:pt>
                <c:pt idx="47">
                  <c:v>26.776000000000003</c:v>
                </c:pt>
                <c:pt idx="48">
                  <c:v>26.778000000000002</c:v>
                </c:pt>
                <c:pt idx="49">
                  <c:v>26.779999999999994</c:v>
                </c:pt>
                <c:pt idx="50">
                  <c:v>26.781999999999996</c:v>
                </c:pt>
                <c:pt idx="51">
                  <c:v>26.784000000000002</c:v>
                </c:pt>
                <c:pt idx="52">
                  <c:v>26.785999999999991</c:v>
                </c:pt>
                <c:pt idx="53">
                  <c:v>26.787999999999997</c:v>
                </c:pt>
                <c:pt idx="54">
                  <c:v>26.790000000000003</c:v>
                </c:pt>
                <c:pt idx="55">
                  <c:v>26.792000000000002</c:v>
                </c:pt>
                <c:pt idx="56">
                  <c:v>26.794</c:v>
                </c:pt>
                <c:pt idx="57">
                  <c:v>26.796000000000003</c:v>
                </c:pt>
                <c:pt idx="58">
                  <c:v>26.798000000000002</c:v>
                </c:pt>
                <c:pt idx="59">
                  <c:v>26.8</c:v>
                </c:pt>
                <c:pt idx="60">
                  <c:v>26.802000000000003</c:v>
                </c:pt>
                <c:pt idx="61">
                  <c:v>26.804000000000009</c:v>
                </c:pt>
                <c:pt idx="62">
                  <c:v>26.806000000000001</c:v>
                </c:pt>
                <c:pt idx="63">
                  <c:v>26.808000000000003</c:v>
                </c:pt>
                <c:pt idx="64">
                  <c:v>26.810000000000009</c:v>
                </c:pt>
                <c:pt idx="65">
                  <c:v>26.812000000000001</c:v>
                </c:pt>
                <c:pt idx="66">
                  <c:v>26.814000000000011</c:v>
                </c:pt>
                <c:pt idx="67">
                  <c:v>26.81600000000001</c:v>
                </c:pt>
                <c:pt idx="68">
                  <c:v>26.818000000000001</c:v>
                </c:pt>
                <c:pt idx="69">
                  <c:v>26.820000000000004</c:v>
                </c:pt>
                <c:pt idx="70">
                  <c:v>26.822000000000003</c:v>
                </c:pt>
                <c:pt idx="71">
                  <c:v>26.824000000000005</c:v>
                </c:pt>
                <c:pt idx="72">
                  <c:v>26.826000000000001</c:v>
                </c:pt>
                <c:pt idx="73">
                  <c:v>26.828000000000003</c:v>
                </c:pt>
                <c:pt idx="74">
                  <c:v>26.830000000000005</c:v>
                </c:pt>
                <c:pt idx="75">
                  <c:v>26.832000000000001</c:v>
                </c:pt>
                <c:pt idx="76">
                  <c:v>26.83400000000001</c:v>
                </c:pt>
                <c:pt idx="77">
                  <c:v>26.836000000000009</c:v>
                </c:pt>
                <c:pt idx="78">
                  <c:v>26.838000000000001</c:v>
                </c:pt>
                <c:pt idx="79">
                  <c:v>26.840000000000003</c:v>
                </c:pt>
                <c:pt idx="80">
                  <c:v>26.842000000000002</c:v>
                </c:pt>
                <c:pt idx="81">
                  <c:v>26.844000000000001</c:v>
                </c:pt>
                <c:pt idx="82">
                  <c:v>26.846000000000004</c:v>
                </c:pt>
                <c:pt idx="83">
                  <c:v>26.848000000000003</c:v>
                </c:pt>
                <c:pt idx="84">
                  <c:v>26.85</c:v>
                </c:pt>
                <c:pt idx="85">
                  <c:v>26.852000000000004</c:v>
                </c:pt>
                <c:pt idx="86">
                  <c:v>26.85400000000001</c:v>
                </c:pt>
                <c:pt idx="87">
                  <c:v>26.856000000000005</c:v>
                </c:pt>
                <c:pt idx="88">
                  <c:v>26.858000000000001</c:v>
                </c:pt>
                <c:pt idx="89">
                  <c:v>26.860000000000003</c:v>
                </c:pt>
                <c:pt idx="90">
                  <c:v>26.862000000000002</c:v>
                </c:pt>
                <c:pt idx="91">
                  <c:v>26.864000000000001</c:v>
                </c:pt>
                <c:pt idx="92">
                  <c:v>26.866000000000003</c:v>
                </c:pt>
                <c:pt idx="93">
                  <c:v>26.868000000000002</c:v>
                </c:pt>
                <c:pt idx="94">
                  <c:v>26.87</c:v>
                </c:pt>
                <c:pt idx="95">
                  <c:v>26.872000000000003</c:v>
                </c:pt>
                <c:pt idx="96">
                  <c:v>26.874000000000009</c:v>
                </c:pt>
                <c:pt idx="97">
                  <c:v>26.876000000000001</c:v>
                </c:pt>
                <c:pt idx="98">
                  <c:v>26.878000000000004</c:v>
                </c:pt>
                <c:pt idx="99">
                  <c:v>26.880000000000003</c:v>
                </c:pt>
                <c:pt idx="100">
                  <c:v>26.881999999999994</c:v>
                </c:pt>
                <c:pt idx="101">
                  <c:v>26.884000000000004</c:v>
                </c:pt>
                <c:pt idx="102">
                  <c:v>26.886000000000003</c:v>
                </c:pt>
                <c:pt idx="103">
                  <c:v>26.888000000000002</c:v>
                </c:pt>
                <c:pt idx="104">
                  <c:v>26.89</c:v>
                </c:pt>
                <c:pt idx="105">
                  <c:v>26.892000000000003</c:v>
                </c:pt>
                <c:pt idx="106">
                  <c:v>26.894000000000005</c:v>
                </c:pt>
                <c:pt idx="107">
                  <c:v>26.896000000000001</c:v>
                </c:pt>
                <c:pt idx="108">
                  <c:v>26.898000000000003</c:v>
                </c:pt>
                <c:pt idx="109">
                  <c:v>26.900000000000002</c:v>
                </c:pt>
                <c:pt idx="110">
                  <c:v>26.901999999999994</c:v>
                </c:pt>
                <c:pt idx="111">
                  <c:v>26.904000000000003</c:v>
                </c:pt>
                <c:pt idx="112">
                  <c:v>26.906000000000002</c:v>
                </c:pt>
                <c:pt idx="113">
                  <c:v>26.907999999999994</c:v>
                </c:pt>
                <c:pt idx="114">
                  <c:v>26.910000000000004</c:v>
                </c:pt>
                <c:pt idx="115">
                  <c:v>26.912000000000003</c:v>
                </c:pt>
                <c:pt idx="116">
                  <c:v>26.914000000000001</c:v>
                </c:pt>
                <c:pt idx="117">
                  <c:v>26.916000000000004</c:v>
                </c:pt>
                <c:pt idx="118">
                  <c:v>26.918000000000003</c:v>
                </c:pt>
                <c:pt idx="119">
                  <c:v>26.919999999999995</c:v>
                </c:pt>
                <c:pt idx="120">
                  <c:v>26.921999999999993</c:v>
                </c:pt>
                <c:pt idx="121">
                  <c:v>26.924000000000003</c:v>
                </c:pt>
                <c:pt idx="122">
                  <c:v>26.926000000000002</c:v>
                </c:pt>
                <c:pt idx="123">
                  <c:v>26.927999999999994</c:v>
                </c:pt>
                <c:pt idx="124">
                  <c:v>26.930000000000003</c:v>
                </c:pt>
                <c:pt idx="125">
                  <c:v>26.932000000000002</c:v>
                </c:pt>
                <c:pt idx="126">
                  <c:v>26.934000000000001</c:v>
                </c:pt>
                <c:pt idx="127">
                  <c:v>26.936000000000003</c:v>
                </c:pt>
                <c:pt idx="128">
                  <c:v>26.938000000000002</c:v>
                </c:pt>
                <c:pt idx="129">
                  <c:v>26.939999999999994</c:v>
                </c:pt>
                <c:pt idx="130">
                  <c:v>26.941999999999997</c:v>
                </c:pt>
                <c:pt idx="131">
                  <c:v>26.944000000000003</c:v>
                </c:pt>
                <c:pt idx="132">
                  <c:v>26.946000000000002</c:v>
                </c:pt>
                <c:pt idx="133">
                  <c:v>26.947999999999997</c:v>
                </c:pt>
                <c:pt idx="134">
                  <c:v>26.950000000000003</c:v>
                </c:pt>
                <c:pt idx="135">
                  <c:v>26.952000000000002</c:v>
                </c:pt>
                <c:pt idx="136">
                  <c:v>26.954000000000001</c:v>
                </c:pt>
                <c:pt idx="137">
                  <c:v>26.956000000000003</c:v>
                </c:pt>
                <c:pt idx="138">
                  <c:v>26.958000000000002</c:v>
                </c:pt>
                <c:pt idx="139">
                  <c:v>26.959999999999994</c:v>
                </c:pt>
                <c:pt idx="140">
                  <c:v>26.961999999999996</c:v>
                </c:pt>
                <c:pt idx="141">
                  <c:v>26.964000000000002</c:v>
                </c:pt>
                <c:pt idx="142">
                  <c:v>26.96599999999999</c:v>
                </c:pt>
                <c:pt idx="143">
                  <c:v>26.967999999999996</c:v>
                </c:pt>
                <c:pt idx="144">
                  <c:v>26.970000000000002</c:v>
                </c:pt>
                <c:pt idx="145">
                  <c:v>26.971999999999994</c:v>
                </c:pt>
                <c:pt idx="146">
                  <c:v>26.974000000000004</c:v>
                </c:pt>
                <c:pt idx="147">
                  <c:v>26.976000000000003</c:v>
                </c:pt>
                <c:pt idx="148">
                  <c:v>26.978000000000002</c:v>
                </c:pt>
                <c:pt idx="149">
                  <c:v>26.979999999999997</c:v>
                </c:pt>
                <c:pt idx="150">
                  <c:v>26.981999999999996</c:v>
                </c:pt>
                <c:pt idx="151">
                  <c:v>26.984000000000002</c:v>
                </c:pt>
                <c:pt idx="152">
                  <c:v>26.98599999999999</c:v>
                </c:pt>
                <c:pt idx="153">
                  <c:v>26.987999999999996</c:v>
                </c:pt>
                <c:pt idx="154">
                  <c:v>26.990000000000002</c:v>
                </c:pt>
                <c:pt idx="155">
                  <c:v>26.991999999999994</c:v>
                </c:pt>
                <c:pt idx="156">
                  <c:v>26.994000000000003</c:v>
                </c:pt>
                <c:pt idx="157">
                  <c:v>26.996000000000002</c:v>
                </c:pt>
                <c:pt idx="158">
                  <c:v>26.997999999999994</c:v>
                </c:pt>
                <c:pt idx="159">
                  <c:v>27.000000000000004</c:v>
                </c:pt>
                <c:pt idx="160">
                  <c:v>27.002000000000002</c:v>
                </c:pt>
                <c:pt idx="161">
                  <c:v>27.004000000000001</c:v>
                </c:pt>
                <c:pt idx="162">
                  <c:v>27.006000000000004</c:v>
                </c:pt>
                <c:pt idx="163">
                  <c:v>27.008000000000003</c:v>
                </c:pt>
                <c:pt idx="164">
                  <c:v>27.01</c:v>
                </c:pt>
                <c:pt idx="165">
                  <c:v>27.012000000000004</c:v>
                </c:pt>
                <c:pt idx="166">
                  <c:v>27.01400000000001</c:v>
                </c:pt>
                <c:pt idx="167">
                  <c:v>27.016000000000005</c:v>
                </c:pt>
                <c:pt idx="168">
                  <c:v>27.018000000000001</c:v>
                </c:pt>
                <c:pt idx="169">
                  <c:v>27.020000000000003</c:v>
                </c:pt>
                <c:pt idx="170">
                  <c:v>27.022000000000002</c:v>
                </c:pt>
                <c:pt idx="171">
                  <c:v>27.024000000000001</c:v>
                </c:pt>
                <c:pt idx="172">
                  <c:v>27.026000000000003</c:v>
                </c:pt>
                <c:pt idx="173">
                  <c:v>27.028000000000002</c:v>
                </c:pt>
                <c:pt idx="174">
                  <c:v>27.03</c:v>
                </c:pt>
                <c:pt idx="175">
                  <c:v>27.032000000000004</c:v>
                </c:pt>
                <c:pt idx="176">
                  <c:v>27.03400000000001</c:v>
                </c:pt>
                <c:pt idx="177">
                  <c:v>27.036000000000001</c:v>
                </c:pt>
                <c:pt idx="178">
                  <c:v>27.038000000000004</c:v>
                </c:pt>
                <c:pt idx="179">
                  <c:v>27.040000000000003</c:v>
                </c:pt>
                <c:pt idx="180">
                  <c:v>27.042000000000002</c:v>
                </c:pt>
                <c:pt idx="181">
                  <c:v>27.044000000000004</c:v>
                </c:pt>
                <c:pt idx="182">
                  <c:v>27.046000000000003</c:v>
                </c:pt>
                <c:pt idx="183">
                  <c:v>27.048000000000002</c:v>
                </c:pt>
                <c:pt idx="184">
                  <c:v>27.05</c:v>
                </c:pt>
                <c:pt idx="185">
                  <c:v>27.052000000000003</c:v>
                </c:pt>
                <c:pt idx="186">
                  <c:v>27.054000000000009</c:v>
                </c:pt>
                <c:pt idx="187">
                  <c:v>27.056000000000001</c:v>
                </c:pt>
                <c:pt idx="188">
                  <c:v>27.058000000000003</c:v>
                </c:pt>
                <c:pt idx="189">
                  <c:v>27.060000000000002</c:v>
                </c:pt>
                <c:pt idx="190">
                  <c:v>27.061999999999994</c:v>
                </c:pt>
                <c:pt idx="191">
                  <c:v>27.064000000000004</c:v>
                </c:pt>
                <c:pt idx="192">
                  <c:v>27.066000000000003</c:v>
                </c:pt>
                <c:pt idx="193">
                  <c:v>27.067999999999994</c:v>
                </c:pt>
                <c:pt idx="194">
                  <c:v>27.070000000000004</c:v>
                </c:pt>
                <c:pt idx="195">
                  <c:v>27.072000000000003</c:v>
                </c:pt>
                <c:pt idx="196">
                  <c:v>27.074000000000005</c:v>
                </c:pt>
                <c:pt idx="197">
                  <c:v>27.076000000000004</c:v>
                </c:pt>
                <c:pt idx="198">
                  <c:v>27.078000000000003</c:v>
                </c:pt>
                <c:pt idx="199">
                  <c:v>27.080000000000002</c:v>
                </c:pt>
                <c:pt idx="200">
                  <c:v>27.081999999999994</c:v>
                </c:pt>
                <c:pt idx="201">
                  <c:v>27.084000000000003</c:v>
                </c:pt>
                <c:pt idx="202">
                  <c:v>27.086000000000002</c:v>
                </c:pt>
                <c:pt idx="203">
                  <c:v>27.087999999999994</c:v>
                </c:pt>
                <c:pt idx="204">
                  <c:v>27.090000000000003</c:v>
                </c:pt>
                <c:pt idx="205">
                  <c:v>27.092000000000002</c:v>
                </c:pt>
                <c:pt idx="206">
                  <c:v>27.094000000000001</c:v>
                </c:pt>
                <c:pt idx="207">
                  <c:v>27.096000000000004</c:v>
                </c:pt>
                <c:pt idx="208">
                  <c:v>27.098000000000003</c:v>
                </c:pt>
                <c:pt idx="209">
                  <c:v>27.1</c:v>
                </c:pt>
                <c:pt idx="210">
                  <c:v>27.102000000000004</c:v>
                </c:pt>
                <c:pt idx="211">
                  <c:v>27.10400000000001</c:v>
                </c:pt>
                <c:pt idx="212">
                  <c:v>27.106000000000005</c:v>
                </c:pt>
                <c:pt idx="213">
                  <c:v>27.108000000000004</c:v>
                </c:pt>
                <c:pt idx="214">
                  <c:v>27.11000000000001</c:v>
                </c:pt>
                <c:pt idx="215">
                  <c:v>27.112000000000005</c:v>
                </c:pt>
                <c:pt idx="216">
                  <c:v>27.114000000000008</c:v>
                </c:pt>
                <c:pt idx="217">
                  <c:v>27.11600000000001</c:v>
                </c:pt>
                <c:pt idx="218">
                  <c:v>27.118000000000009</c:v>
                </c:pt>
                <c:pt idx="219">
                  <c:v>27.12</c:v>
                </c:pt>
                <c:pt idx="220">
                  <c:v>27.122000000000003</c:v>
                </c:pt>
                <c:pt idx="221">
                  <c:v>27.124000000000009</c:v>
                </c:pt>
                <c:pt idx="222">
                  <c:v>27.126000000000001</c:v>
                </c:pt>
                <c:pt idx="223">
                  <c:v>27.128000000000004</c:v>
                </c:pt>
                <c:pt idx="224">
                  <c:v>27.13000000000001</c:v>
                </c:pt>
                <c:pt idx="225">
                  <c:v>27.132000000000001</c:v>
                </c:pt>
                <c:pt idx="226">
                  <c:v>27.134000000000011</c:v>
                </c:pt>
                <c:pt idx="227">
                  <c:v>27.13600000000001</c:v>
                </c:pt>
                <c:pt idx="228">
                  <c:v>27.138000000000005</c:v>
                </c:pt>
                <c:pt idx="229">
                  <c:v>27.140000000000004</c:v>
                </c:pt>
                <c:pt idx="230">
                  <c:v>27.142000000000003</c:v>
                </c:pt>
                <c:pt idx="231">
                  <c:v>27.144000000000005</c:v>
                </c:pt>
                <c:pt idx="232">
                  <c:v>27.146000000000001</c:v>
                </c:pt>
                <c:pt idx="233">
                  <c:v>27.148000000000003</c:v>
                </c:pt>
                <c:pt idx="234">
                  <c:v>27.150000000000009</c:v>
                </c:pt>
                <c:pt idx="235">
                  <c:v>27.152000000000001</c:v>
                </c:pt>
                <c:pt idx="236">
                  <c:v>27.154000000000011</c:v>
                </c:pt>
                <c:pt idx="237">
                  <c:v>27.156000000000009</c:v>
                </c:pt>
                <c:pt idx="238">
                  <c:v>27.158000000000001</c:v>
                </c:pt>
                <c:pt idx="239">
                  <c:v>27.160000000000004</c:v>
                </c:pt>
                <c:pt idx="240">
                  <c:v>27.162000000000003</c:v>
                </c:pt>
                <c:pt idx="241">
                  <c:v>27.164000000000001</c:v>
                </c:pt>
                <c:pt idx="242">
                  <c:v>27.166000000000004</c:v>
                </c:pt>
                <c:pt idx="243">
                  <c:v>27.168000000000003</c:v>
                </c:pt>
                <c:pt idx="244">
                  <c:v>27.17</c:v>
                </c:pt>
                <c:pt idx="245">
                  <c:v>27.172000000000004</c:v>
                </c:pt>
                <c:pt idx="246">
                  <c:v>27.17400000000001</c:v>
                </c:pt>
                <c:pt idx="247">
                  <c:v>27.176000000000005</c:v>
                </c:pt>
                <c:pt idx="248">
                  <c:v>27.178000000000001</c:v>
                </c:pt>
                <c:pt idx="249">
                  <c:v>27.180000000000003</c:v>
                </c:pt>
                <c:pt idx="250">
                  <c:v>27.182000000000002</c:v>
                </c:pt>
                <c:pt idx="251">
                  <c:v>27.184000000000001</c:v>
                </c:pt>
                <c:pt idx="252">
                  <c:v>27.186000000000003</c:v>
                </c:pt>
                <c:pt idx="253">
                  <c:v>27.188000000000002</c:v>
                </c:pt>
                <c:pt idx="254">
                  <c:v>27.19</c:v>
                </c:pt>
                <c:pt idx="255">
                  <c:v>27.192000000000004</c:v>
                </c:pt>
                <c:pt idx="256">
                  <c:v>27.19400000000001</c:v>
                </c:pt>
                <c:pt idx="257">
                  <c:v>27.196000000000005</c:v>
                </c:pt>
                <c:pt idx="258">
                  <c:v>27.198000000000004</c:v>
                </c:pt>
                <c:pt idx="259">
                  <c:v>27.200000000000003</c:v>
                </c:pt>
                <c:pt idx="260">
                  <c:v>27.202000000000002</c:v>
                </c:pt>
                <c:pt idx="261">
                  <c:v>27.204000000000004</c:v>
                </c:pt>
                <c:pt idx="262">
                  <c:v>27.206000000000003</c:v>
                </c:pt>
                <c:pt idx="263">
                  <c:v>27.208000000000002</c:v>
                </c:pt>
                <c:pt idx="264">
                  <c:v>27.21</c:v>
                </c:pt>
                <c:pt idx="265">
                  <c:v>27.212000000000003</c:v>
                </c:pt>
                <c:pt idx="266">
                  <c:v>27.214000000000009</c:v>
                </c:pt>
                <c:pt idx="267">
                  <c:v>27.216000000000001</c:v>
                </c:pt>
                <c:pt idx="268">
                  <c:v>27.218000000000004</c:v>
                </c:pt>
                <c:pt idx="269">
                  <c:v>27.220000000000002</c:v>
                </c:pt>
                <c:pt idx="270">
                  <c:v>27.221999999999994</c:v>
                </c:pt>
                <c:pt idx="271">
                  <c:v>27.224000000000004</c:v>
                </c:pt>
                <c:pt idx="272">
                  <c:v>27.226000000000003</c:v>
                </c:pt>
                <c:pt idx="273">
                  <c:v>27.228000000000002</c:v>
                </c:pt>
                <c:pt idx="274">
                  <c:v>27.230000000000004</c:v>
                </c:pt>
                <c:pt idx="275">
                  <c:v>27.232000000000003</c:v>
                </c:pt>
                <c:pt idx="276">
                  <c:v>27.234000000000005</c:v>
                </c:pt>
                <c:pt idx="277">
                  <c:v>27.236000000000004</c:v>
                </c:pt>
                <c:pt idx="278">
                  <c:v>27.238000000000003</c:v>
                </c:pt>
                <c:pt idx="279">
                  <c:v>27.240000000000002</c:v>
                </c:pt>
                <c:pt idx="280">
                  <c:v>27.241999999999994</c:v>
                </c:pt>
                <c:pt idx="281">
                  <c:v>27.244000000000003</c:v>
                </c:pt>
                <c:pt idx="282">
                  <c:v>27.246000000000002</c:v>
                </c:pt>
                <c:pt idx="283">
                  <c:v>27.247999999999994</c:v>
                </c:pt>
                <c:pt idx="284">
                  <c:v>27.250000000000004</c:v>
                </c:pt>
                <c:pt idx="285">
                  <c:v>27.252000000000002</c:v>
                </c:pt>
                <c:pt idx="286">
                  <c:v>27.254000000000001</c:v>
                </c:pt>
                <c:pt idx="287">
                  <c:v>27.256000000000004</c:v>
                </c:pt>
                <c:pt idx="288">
                  <c:v>27.258000000000003</c:v>
                </c:pt>
                <c:pt idx="289">
                  <c:v>27.259999999999994</c:v>
                </c:pt>
                <c:pt idx="290">
                  <c:v>27.261999999999997</c:v>
                </c:pt>
                <c:pt idx="291">
                  <c:v>27.264000000000003</c:v>
                </c:pt>
                <c:pt idx="292">
                  <c:v>27.266000000000002</c:v>
                </c:pt>
                <c:pt idx="293">
                  <c:v>27.267999999999997</c:v>
                </c:pt>
                <c:pt idx="294">
                  <c:v>27.270000000000003</c:v>
                </c:pt>
                <c:pt idx="295">
                  <c:v>27.272000000000002</c:v>
                </c:pt>
                <c:pt idx="296">
                  <c:v>27.274000000000001</c:v>
                </c:pt>
                <c:pt idx="297">
                  <c:v>27.276000000000003</c:v>
                </c:pt>
                <c:pt idx="298">
                  <c:v>27.278000000000002</c:v>
                </c:pt>
                <c:pt idx="299">
                  <c:v>27.279999999999994</c:v>
                </c:pt>
                <c:pt idx="300">
                  <c:v>27.281999999999996</c:v>
                </c:pt>
                <c:pt idx="301">
                  <c:v>27.284000000000002</c:v>
                </c:pt>
                <c:pt idx="302">
                  <c:v>27.285999999999991</c:v>
                </c:pt>
                <c:pt idx="303">
                  <c:v>27.287999999999997</c:v>
                </c:pt>
                <c:pt idx="304">
                  <c:v>27.290000000000003</c:v>
                </c:pt>
                <c:pt idx="305">
                  <c:v>27.292000000000002</c:v>
                </c:pt>
                <c:pt idx="306">
                  <c:v>27.294000000000004</c:v>
                </c:pt>
                <c:pt idx="307">
                  <c:v>27.296000000000003</c:v>
                </c:pt>
                <c:pt idx="308">
                  <c:v>27.298000000000002</c:v>
                </c:pt>
                <c:pt idx="309">
                  <c:v>27.300000000000004</c:v>
                </c:pt>
                <c:pt idx="310">
                  <c:v>27.302000000000003</c:v>
                </c:pt>
                <c:pt idx="311">
                  <c:v>27.304000000000009</c:v>
                </c:pt>
                <c:pt idx="312">
                  <c:v>27.306000000000001</c:v>
                </c:pt>
                <c:pt idx="313">
                  <c:v>27.308000000000003</c:v>
                </c:pt>
                <c:pt idx="314">
                  <c:v>27.310000000000009</c:v>
                </c:pt>
                <c:pt idx="315">
                  <c:v>27.312000000000001</c:v>
                </c:pt>
                <c:pt idx="316">
                  <c:v>27.314000000000011</c:v>
                </c:pt>
                <c:pt idx="317">
                  <c:v>27.31600000000001</c:v>
                </c:pt>
                <c:pt idx="318">
                  <c:v>27.318000000000001</c:v>
                </c:pt>
                <c:pt idx="319">
                  <c:v>27.320000000000004</c:v>
                </c:pt>
                <c:pt idx="320">
                  <c:v>27.322000000000003</c:v>
                </c:pt>
                <c:pt idx="321">
                  <c:v>27.324000000000005</c:v>
                </c:pt>
                <c:pt idx="322">
                  <c:v>27.326000000000004</c:v>
                </c:pt>
                <c:pt idx="323">
                  <c:v>27.328000000000003</c:v>
                </c:pt>
                <c:pt idx="324">
                  <c:v>27.330000000000005</c:v>
                </c:pt>
                <c:pt idx="325">
                  <c:v>27.332000000000004</c:v>
                </c:pt>
                <c:pt idx="326">
                  <c:v>27.33400000000001</c:v>
                </c:pt>
                <c:pt idx="327">
                  <c:v>27.336000000000009</c:v>
                </c:pt>
                <c:pt idx="328">
                  <c:v>27.338000000000001</c:v>
                </c:pt>
                <c:pt idx="329">
                  <c:v>27.340000000000003</c:v>
                </c:pt>
                <c:pt idx="330">
                  <c:v>27.342000000000002</c:v>
                </c:pt>
                <c:pt idx="331">
                  <c:v>27.344000000000001</c:v>
                </c:pt>
                <c:pt idx="332">
                  <c:v>27.346000000000004</c:v>
                </c:pt>
                <c:pt idx="333">
                  <c:v>27.348000000000003</c:v>
                </c:pt>
                <c:pt idx="334">
                  <c:v>27.35</c:v>
                </c:pt>
                <c:pt idx="335">
                  <c:v>27.352000000000004</c:v>
                </c:pt>
                <c:pt idx="336">
                  <c:v>27.35400000000001</c:v>
                </c:pt>
                <c:pt idx="337">
                  <c:v>27.356000000000005</c:v>
                </c:pt>
                <c:pt idx="338">
                  <c:v>27.358000000000004</c:v>
                </c:pt>
                <c:pt idx="339">
                  <c:v>27.360000000000003</c:v>
                </c:pt>
                <c:pt idx="340">
                  <c:v>27.362000000000002</c:v>
                </c:pt>
                <c:pt idx="341">
                  <c:v>27.364000000000004</c:v>
                </c:pt>
                <c:pt idx="342">
                  <c:v>27.366000000000003</c:v>
                </c:pt>
                <c:pt idx="343">
                  <c:v>27.368000000000002</c:v>
                </c:pt>
                <c:pt idx="344">
                  <c:v>27.37</c:v>
                </c:pt>
                <c:pt idx="345">
                  <c:v>27.372000000000003</c:v>
                </c:pt>
                <c:pt idx="346">
                  <c:v>27.374000000000009</c:v>
                </c:pt>
                <c:pt idx="347">
                  <c:v>27.376000000000001</c:v>
                </c:pt>
                <c:pt idx="348">
                  <c:v>27.378000000000004</c:v>
                </c:pt>
                <c:pt idx="349">
                  <c:v>27.380000000000003</c:v>
                </c:pt>
                <c:pt idx="350">
                  <c:v>27.381999999999994</c:v>
                </c:pt>
                <c:pt idx="351">
                  <c:v>27.384000000000004</c:v>
                </c:pt>
                <c:pt idx="352">
                  <c:v>27.386000000000003</c:v>
                </c:pt>
                <c:pt idx="353">
                  <c:v>27.388000000000002</c:v>
                </c:pt>
                <c:pt idx="354">
                  <c:v>27.390000000000004</c:v>
                </c:pt>
                <c:pt idx="355">
                  <c:v>27.392000000000003</c:v>
                </c:pt>
                <c:pt idx="356">
                  <c:v>27.394000000000005</c:v>
                </c:pt>
                <c:pt idx="357">
                  <c:v>27.396000000000004</c:v>
                </c:pt>
                <c:pt idx="358">
                  <c:v>27.398000000000003</c:v>
                </c:pt>
                <c:pt idx="359">
                  <c:v>27.400000000000002</c:v>
                </c:pt>
                <c:pt idx="360">
                  <c:v>27.401999999999994</c:v>
                </c:pt>
                <c:pt idx="361">
                  <c:v>27.404000000000003</c:v>
                </c:pt>
                <c:pt idx="362">
                  <c:v>27.406000000000002</c:v>
                </c:pt>
                <c:pt idx="363">
                  <c:v>27.407999999999994</c:v>
                </c:pt>
                <c:pt idx="364">
                  <c:v>27.410000000000004</c:v>
                </c:pt>
                <c:pt idx="365">
                  <c:v>27.412000000000003</c:v>
                </c:pt>
                <c:pt idx="366">
                  <c:v>27.414000000000001</c:v>
                </c:pt>
                <c:pt idx="367">
                  <c:v>27.416000000000004</c:v>
                </c:pt>
                <c:pt idx="368">
                  <c:v>27.418000000000003</c:v>
                </c:pt>
                <c:pt idx="369">
                  <c:v>27.419999999999995</c:v>
                </c:pt>
                <c:pt idx="370">
                  <c:v>27.421999999999997</c:v>
                </c:pt>
                <c:pt idx="371">
                  <c:v>27.424000000000003</c:v>
                </c:pt>
                <c:pt idx="372">
                  <c:v>27.426000000000002</c:v>
                </c:pt>
                <c:pt idx="373">
                  <c:v>27.427999999999997</c:v>
                </c:pt>
                <c:pt idx="374">
                  <c:v>27.430000000000003</c:v>
                </c:pt>
                <c:pt idx="375">
                  <c:v>27.432000000000002</c:v>
                </c:pt>
                <c:pt idx="376">
                  <c:v>27.434000000000001</c:v>
                </c:pt>
                <c:pt idx="377">
                  <c:v>27.436000000000003</c:v>
                </c:pt>
                <c:pt idx="378">
                  <c:v>27.438000000000002</c:v>
                </c:pt>
                <c:pt idx="379">
                  <c:v>27.439999999999994</c:v>
                </c:pt>
                <c:pt idx="380">
                  <c:v>27.441999999999997</c:v>
                </c:pt>
                <c:pt idx="381">
                  <c:v>27.444000000000003</c:v>
                </c:pt>
                <c:pt idx="382">
                  <c:v>27.446000000000002</c:v>
                </c:pt>
                <c:pt idx="383">
                  <c:v>27.447999999999997</c:v>
                </c:pt>
                <c:pt idx="384">
                  <c:v>27.450000000000003</c:v>
                </c:pt>
                <c:pt idx="385">
                  <c:v>27.452000000000002</c:v>
                </c:pt>
                <c:pt idx="386">
                  <c:v>27.454000000000004</c:v>
                </c:pt>
                <c:pt idx="387">
                  <c:v>27.456000000000003</c:v>
                </c:pt>
                <c:pt idx="388">
                  <c:v>27.458000000000002</c:v>
                </c:pt>
                <c:pt idx="389">
                  <c:v>27.459999999999997</c:v>
                </c:pt>
                <c:pt idx="390">
                  <c:v>27.461999999999996</c:v>
                </c:pt>
                <c:pt idx="391">
                  <c:v>27.464000000000002</c:v>
                </c:pt>
                <c:pt idx="392">
                  <c:v>27.46599999999999</c:v>
                </c:pt>
                <c:pt idx="393">
                  <c:v>27.467999999999996</c:v>
                </c:pt>
                <c:pt idx="394">
                  <c:v>27.470000000000002</c:v>
                </c:pt>
                <c:pt idx="395">
                  <c:v>27.471999999999994</c:v>
                </c:pt>
                <c:pt idx="396">
                  <c:v>27.474000000000004</c:v>
                </c:pt>
                <c:pt idx="397">
                  <c:v>27.476000000000003</c:v>
                </c:pt>
                <c:pt idx="398">
                  <c:v>27.478000000000002</c:v>
                </c:pt>
                <c:pt idx="399">
                  <c:v>27.479999999999997</c:v>
                </c:pt>
                <c:pt idx="400">
                  <c:v>27.481999999999996</c:v>
                </c:pt>
                <c:pt idx="401">
                  <c:v>27.484000000000002</c:v>
                </c:pt>
                <c:pt idx="402">
                  <c:v>27.485999999999997</c:v>
                </c:pt>
                <c:pt idx="403">
                  <c:v>27.487999999999996</c:v>
                </c:pt>
                <c:pt idx="404">
                  <c:v>27.490000000000002</c:v>
                </c:pt>
                <c:pt idx="405">
                  <c:v>27.491999999999997</c:v>
                </c:pt>
                <c:pt idx="406">
                  <c:v>27.494000000000003</c:v>
                </c:pt>
                <c:pt idx="407">
                  <c:v>27.496000000000002</c:v>
                </c:pt>
                <c:pt idx="408">
                  <c:v>27.497999999999994</c:v>
                </c:pt>
                <c:pt idx="409">
                  <c:v>27.500000000000004</c:v>
                </c:pt>
                <c:pt idx="410">
                  <c:v>27.502000000000002</c:v>
                </c:pt>
                <c:pt idx="411">
                  <c:v>27.504000000000001</c:v>
                </c:pt>
                <c:pt idx="412">
                  <c:v>27.506000000000004</c:v>
                </c:pt>
                <c:pt idx="413">
                  <c:v>27.508000000000003</c:v>
                </c:pt>
                <c:pt idx="414">
                  <c:v>27.51</c:v>
                </c:pt>
                <c:pt idx="415">
                  <c:v>27.512000000000004</c:v>
                </c:pt>
                <c:pt idx="416">
                  <c:v>27.51400000000001</c:v>
                </c:pt>
                <c:pt idx="417">
                  <c:v>27.516000000000005</c:v>
                </c:pt>
                <c:pt idx="418">
                  <c:v>27.518000000000004</c:v>
                </c:pt>
                <c:pt idx="419">
                  <c:v>27.520000000000003</c:v>
                </c:pt>
                <c:pt idx="420">
                  <c:v>27.522000000000002</c:v>
                </c:pt>
                <c:pt idx="421">
                  <c:v>27.524000000000004</c:v>
                </c:pt>
                <c:pt idx="422">
                  <c:v>27.526000000000003</c:v>
                </c:pt>
                <c:pt idx="423">
                  <c:v>27.528000000000002</c:v>
                </c:pt>
                <c:pt idx="424">
                  <c:v>27.53</c:v>
                </c:pt>
                <c:pt idx="425">
                  <c:v>27.532000000000004</c:v>
                </c:pt>
                <c:pt idx="426">
                  <c:v>27.53400000000001</c:v>
                </c:pt>
                <c:pt idx="427">
                  <c:v>27.536000000000001</c:v>
                </c:pt>
                <c:pt idx="428">
                  <c:v>27.538000000000004</c:v>
                </c:pt>
                <c:pt idx="429">
                  <c:v>27.540000000000003</c:v>
                </c:pt>
                <c:pt idx="430">
                  <c:v>27.542000000000002</c:v>
                </c:pt>
                <c:pt idx="431">
                  <c:v>27.544000000000004</c:v>
                </c:pt>
                <c:pt idx="432">
                  <c:v>27.546000000000003</c:v>
                </c:pt>
                <c:pt idx="433">
                  <c:v>27.548000000000002</c:v>
                </c:pt>
                <c:pt idx="434">
                  <c:v>27.550000000000004</c:v>
                </c:pt>
                <c:pt idx="435">
                  <c:v>27.552000000000003</c:v>
                </c:pt>
                <c:pt idx="436">
                  <c:v>27.554000000000009</c:v>
                </c:pt>
                <c:pt idx="437">
                  <c:v>27.556000000000004</c:v>
                </c:pt>
                <c:pt idx="438">
                  <c:v>27.558000000000003</c:v>
                </c:pt>
                <c:pt idx="439">
                  <c:v>27.560000000000002</c:v>
                </c:pt>
                <c:pt idx="440">
                  <c:v>27.561999999999994</c:v>
                </c:pt>
                <c:pt idx="441">
                  <c:v>27.564000000000004</c:v>
                </c:pt>
                <c:pt idx="442">
                  <c:v>27.566000000000003</c:v>
                </c:pt>
                <c:pt idx="443">
                  <c:v>27.567999999999994</c:v>
                </c:pt>
                <c:pt idx="444">
                  <c:v>27.570000000000004</c:v>
                </c:pt>
                <c:pt idx="445">
                  <c:v>27.572000000000003</c:v>
                </c:pt>
                <c:pt idx="446">
                  <c:v>27.574000000000005</c:v>
                </c:pt>
                <c:pt idx="447">
                  <c:v>27.576000000000004</c:v>
                </c:pt>
                <c:pt idx="448">
                  <c:v>27.578000000000003</c:v>
                </c:pt>
                <c:pt idx="449">
                  <c:v>27.580000000000002</c:v>
                </c:pt>
                <c:pt idx="450">
                  <c:v>27.581999999999997</c:v>
                </c:pt>
                <c:pt idx="451">
                  <c:v>27.584000000000003</c:v>
                </c:pt>
                <c:pt idx="452">
                  <c:v>27.586000000000002</c:v>
                </c:pt>
                <c:pt idx="453">
                  <c:v>27.587999999999997</c:v>
                </c:pt>
                <c:pt idx="454">
                  <c:v>27.590000000000003</c:v>
                </c:pt>
                <c:pt idx="455">
                  <c:v>27.592000000000002</c:v>
                </c:pt>
                <c:pt idx="456">
                  <c:v>27.594000000000001</c:v>
                </c:pt>
                <c:pt idx="457">
                  <c:v>27.596000000000004</c:v>
                </c:pt>
                <c:pt idx="458">
                  <c:v>27.598000000000003</c:v>
                </c:pt>
                <c:pt idx="459">
                  <c:v>27.6</c:v>
                </c:pt>
                <c:pt idx="460">
                  <c:v>27.602000000000004</c:v>
                </c:pt>
                <c:pt idx="461">
                  <c:v>27.60400000000001</c:v>
                </c:pt>
                <c:pt idx="462">
                  <c:v>27.606000000000005</c:v>
                </c:pt>
                <c:pt idx="463">
                  <c:v>27.608000000000004</c:v>
                </c:pt>
                <c:pt idx="464">
                  <c:v>27.61000000000001</c:v>
                </c:pt>
                <c:pt idx="465">
                  <c:v>27.612000000000005</c:v>
                </c:pt>
                <c:pt idx="466">
                  <c:v>27.614000000000011</c:v>
                </c:pt>
                <c:pt idx="467">
                  <c:v>27.61600000000001</c:v>
                </c:pt>
                <c:pt idx="468">
                  <c:v>27.618000000000009</c:v>
                </c:pt>
                <c:pt idx="469">
                  <c:v>27.620000000000005</c:v>
                </c:pt>
                <c:pt idx="470">
                  <c:v>27.622000000000003</c:v>
                </c:pt>
                <c:pt idx="471">
                  <c:v>27.624000000000009</c:v>
                </c:pt>
                <c:pt idx="472">
                  <c:v>27.626000000000001</c:v>
                </c:pt>
                <c:pt idx="473">
                  <c:v>27.628000000000004</c:v>
                </c:pt>
                <c:pt idx="474">
                  <c:v>27.63000000000001</c:v>
                </c:pt>
                <c:pt idx="475">
                  <c:v>27.632000000000001</c:v>
                </c:pt>
                <c:pt idx="476">
                  <c:v>27.634000000000011</c:v>
                </c:pt>
                <c:pt idx="477">
                  <c:v>27.63600000000001</c:v>
                </c:pt>
                <c:pt idx="478">
                  <c:v>27.638000000000005</c:v>
                </c:pt>
                <c:pt idx="479">
                  <c:v>27.640000000000004</c:v>
                </c:pt>
                <c:pt idx="480">
                  <c:v>27.642000000000003</c:v>
                </c:pt>
                <c:pt idx="481">
                  <c:v>27.644000000000005</c:v>
                </c:pt>
                <c:pt idx="482">
                  <c:v>27.646000000000004</c:v>
                </c:pt>
                <c:pt idx="483">
                  <c:v>27.648000000000003</c:v>
                </c:pt>
                <c:pt idx="484">
                  <c:v>27.650000000000009</c:v>
                </c:pt>
                <c:pt idx="485">
                  <c:v>27.652000000000005</c:v>
                </c:pt>
                <c:pt idx="486">
                  <c:v>27.654000000000011</c:v>
                </c:pt>
                <c:pt idx="487">
                  <c:v>27.656000000000009</c:v>
                </c:pt>
                <c:pt idx="488">
                  <c:v>27.658000000000001</c:v>
                </c:pt>
                <c:pt idx="489">
                  <c:v>27.660000000000004</c:v>
                </c:pt>
                <c:pt idx="490">
                  <c:v>27.662000000000003</c:v>
                </c:pt>
                <c:pt idx="491">
                  <c:v>27.664000000000001</c:v>
                </c:pt>
                <c:pt idx="492">
                  <c:v>27.666000000000004</c:v>
                </c:pt>
                <c:pt idx="493">
                  <c:v>27.668000000000003</c:v>
                </c:pt>
                <c:pt idx="494">
                  <c:v>27.67</c:v>
                </c:pt>
                <c:pt idx="495">
                  <c:v>27.672000000000004</c:v>
                </c:pt>
                <c:pt idx="496">
                  <c:v>27.67400000000001</c:v>
                </c:pt>
                <c:pt idx="497">
                  <c:v>27.676000000000005</c:v>
                </c:pt>
                <c:pt idx="498">
                  <c:v>27.678000000000004</c:v>
                </c:pt>
                <c:pt idx="499">
                  <c:v>27.680000000000003</c:v>
                </c:pt>
                <c:pt idx="500">
                  <c:v>27.682000000000002</c:v>
                </c:pt>
                <c:pt idx="501">
                  <c:v>27.684000000000005</c:v>
                </c:pt>
                <c:pt idx="502">
                  <c:v>27.686000000000003</c:v>
                </c:pt>
                <c:pt idx="503">
                  <c:v>27.688000000000002</c:v>
                </c:pt>
                <c:pt idx="504">
                  <c:v>27.69</c:v>
                </c:pt>
                <c:pt idx="505">
                  <c:v>27.692000000000004</c:v>
                </c:pt>
                <c:pt idx="506">
                  <c:v>27.69400000000001</c:v>
                </c:pt>
                <c:pt idx="507">
                  <c:v>27.696000000000005</c:v>
                </c:pt>
                <c:pt idx="508">
                  <c:v>27.698000000000004</c:v>
                </c:pt>
                <c:pt idx="509">
                  <c:v>27.700000000000003</c:v>
                </c:pt>
                <c:pt idx="510">
                  <c:v>27.702000000000002</c:v>
                </c:pt>
                <c:pt idx="511">
                  <c:v>27.704000000000004</c:v>
                </c:pt>
                <c:pt idx="512">
                  <c:v>27.706000000000003</c:v>
                </c:pt>
                <c:pt idx="513">
                  <c:v>27.708000000000002</c:v>
                </c:pt>
                <c:pt idx="514">
                  <c:v>27.710000000000004</c:v>
                </c:pt>
                <c:pt idx="515">
                  <c:v>27.712000000000003</c:v>
                </c:pt>
                <c:pt idx="516">
                  <c:v>27.714000000000009</c:v>
                </c:pt>
                <c:pt idx="517">
                  <c:v>27.716000000000001</c:v>
                </c:pt>
                <c:pt idx="518">
                  <c:v>27.718000000000004</c:v>
                </c:pt>
                <c:pt idx="519">
                  <c:v>27.720000000000002</c:v>
                </c:pt>
                <c:pt idx="520">
                  <c:v>27.721999999999994</c:v>
                </c:pt>
                <c:pt idx="521">
                  <c:v>27.724000000000004</c:v>
                </c:pt>
                <c:pt idx="522">
                  <c:v>27.726000000000003</c:v>
                </c:pt>
                <c:pt idx="523">
                  <c:v>27.728000000000002</c:v>
                </c:pt>
                <c:pt idx="524">
                  <c:v>27.730000000000004</c:v>
                </c:pt>
                <c:pt idx="525">
                  <c:v>27.732000000000003</c:v>
                </c:pt>
                <c:pt idx="526">
                  <c:v>27.734000000000005</c:v>
                </c:pt>
                <c:pt idx="527">
                  <c:v>27.736000000000004</c:v>
                </c:pt>
                <c:pt idx="528">
                  <c:v>27.738000000000003</c:v>
                </c:pt>
                <c:pt idx="529">
                  <c:v>27.740000000000002</c:v>
                </c:pt>
                <c:pt idx="530">
                  <c:v>27.741999999999997</c:v>
                </c:pt>
                <c:pt idx="531">
                  <c:v>27.744000000000003</c:v>
                </c:pt>
                <c:pt idx="532">
                  <c:v>27.746000000000002</c:v>
                </c:pt>
                <c:pt idx="533">
                  <c:v>27.747999999999998</c:v>
                </c:pt>
                <c:pt idx="534">
                  <c:v>27.750000000000004</c:v>
                </c:pt>
                <c:pt idx="535">
                  <c:v>27.752000000000002</c:v>
                </c:pt>
                <c:pt idx="536">
                  <c:v>27.754000000000001</c:v>
                </c:pt>
                <c:pt idx="537">
                  <c:v>27.756000000000004</c:v>
                </c:pt>
                <c:pt idx="538">
                  <c:v>27.758000000000003</c:v>
                </c:pt>
                <c:pt idx="539">
                  <c:v>27.759999999999994</c:v>
                </c:pt>
                <c:pt idx="540">
                  <c:v>27.761999999999997</c:v>
                </c:pt>
                <c:pt idx="541">
                  <c:v>27.764000000000003</c:v>
                </c:pt>
                <c:pt idx="542">
                  <c:v>27.766000000000002</c:v>
                </c:pt>
                <c:pt idx="543">
                  <c:v>27.767999999999997</c:v>
                </c:pt>
                <c:pt idx="544">
                  <c:v>27.770000000000003</c:v>
                </c:pt>
                <c:pt idx="545">
                  <c:v>27.772000000000002</c:v>
                </c:pt>
                <c:pt idx="546">
                  <c:v>27.774000000000004</c:v>
                </c:pt>
                <c:pt idx="547">
                  <c:v>27.776000000000003</c:v>
                </c:pt>
                <c:pt idx="548">
                  <c:v>27.778000000000002</c:v>
                </c:pt>
                <c:pt idx="549">
                  <c:v>27.779999999999994</c:v>
                </c:pt>
                <c:pt idx="550">
                  <c:v>27.781999999999996</c:v>
                </c:pt>
                <c:pt idx="551">
                  <c:v>27.784000000000002</c:v>
                </c:pt>
                <c:pt idx="552">
                  <c:v>27.785999999999991</c:v>
                </c:pt>
                <c:pt idx="553">
                  <c:v>27.787999999999997</c:v>
                </c:pt>
                <c:pt idx="554">
                  <c:v>27.790000000000003</c:v>
                </c:pt>
                <c:pt idx="555">
                  <c:v>27.792000000000002</c:v>
                </c:pt>
                <c:pt idx="556">
                  <c:v>27.794000000000004</c:v>
                </c:pt>
                <c:pt idx="557">
                  <c:v>27.796000000000003</c:v>
                </c:pt>
                <c:pt idx="558">
                  <c:v>27.798000000000002</c:v>
                </c:pt>
                <c:pt idx="559">
                  <c:v>27.800000000000004</c:v>
                </c:pt>
                <c:pt idx="560">
                  <c:v>27.802000000000003</c:v>
                </c:pt>
                <c:pt idx="561">
                  <c:v>27.804000000000009</c:v>
                </c:pt>
                <c:pt idx="562">
                  <c:v>27.806000000000004</c:v>
                </c:pt>
                <c:pt idx="563">
                  <c:v>27.808000000000003</c:v>
                </c:pt>
                <c:pt idx="564">
                  <c:v>27.810000000000009</c:v>
                </c:pt>
                <c:pt idx="565">
                  <c:v>27.812000000000005</c:v>
                </c:pt>
                <c:pt idx="566">
                  <c:v>27.814000000000011</c:v>
                </c:pt>
                <c:pt idx="567">
                  <c:v>27.81600000000001</c:v>
                </c:pt>
                <c:pt idx="568">
                  <c:v>27.818000000000001</c:v>
                </c:pt>
                <c:pt idx="569">
                  <c:v>27.820000000000004</c:v>
                </c:pt>
                <c:pt idx="570">
                  <c:v>27.822000000000003</c:v>
                </c:pt>
                <c:pt idx="571">
                  <c:v>27.824000000000005</c:v>
                </c:pt>
                <c:pt idx="572">
                  <c:v>27.826000000000004</c:v>
                </c:pt>
                <c:pt idx="573">
                  <c:v>27.828000000000003</c:v>
                </c:pt>
                <c:pt idx="574">
                  <c:v>27.830000000000005</c:v>
                </c:pt>
                <c:pt idx="575">
                  <c:v>27.832000000000004</c:v>
                </c:pt>
                <c:pt idx="576">
                  <c:v>27.83400000000001</c:v>
                </c:pt>
                <c:pt idx="577">
                  <c:v>27.836000000000009</c:v>
                </c:pt>
                <c:pt idx="578">
                  <c:v>27.838000000000005</c:v>
                </c:pt>
                <c:pt idx="579">
                  <c:v>27.840000000000003</c:v>
                </c:pt>
                <c:pt idx="580">
                  <c:v>27.842000000000002</c:v>
                </c:pt>
                <c:pt idx="581">
                  <c:v>27.844000000000001</c:v>
                </c:pt>
                <c:pt idx="582">
                  <c:v>27.846000000000004</c:v>
                </c:pt>
                <c:pt idx="583">
                  <c:v>27.848000000000003</c:v>
                </c:pt>
                <c:pt idx="584">
                  <c:v>27.85</c:v>
                </c:pt>
                <c:pt idx="585">
                  <c:v>27.852000000000004</c:v>
                </c:pt>
                <c:pt idx="586">
                  <c:v>27.85400000000001</c:v>
                </c:pt>
                <c:pt idx="587">
                  <c:v>27.856000000000005</c:v>
                </c:pt>
                <c:pt idx="588">
                  <c:v>27.858000000000004</c:v>
                </c:pt>
                <c:pt idx="589">
                  <c:v>27.860000000000003</c:v>
                </c:pt>
                <c:pt idx="590">
                  <c:v>27.862000000000002</c:v>
                </c:pt>
                <c:pt idx="591">
                  <c:v>27.864000000000004</c:v>
                </c:pt>
                <c:pt idx="592">
                  <c:v>27.866000000000003</c:v>
                </c:pt>
                <c:pt idx="593">
                  <c:v>27.868000000000002</c:v>
                </c:pt>
                <c:pt idx="594">
                  <c:v>27.870000000000005</c:v>
                </c:pt>
                <c:pt idx="595">
                  <c:v>27.872000000000003</c:v>
                </c:pt>
                <c:pt idx="596">
                  <c:v>27.874000000000009</c:v>
                </c:pt>
                <c:pt idx="597">
                  <c:v>27.876000000000005</c:v>
                </c:pt>
                <c:pt idx="598">
                  <c:v>27.878000000000004</c:v>
                </c:pt>
                <c:pt idx="599">
                  <c:v>27.880000000000003</c:v>
                </c:pt>
                <c:pt idx="600">
                  <c:v>27.881999999999994</c:v>
                </c:pt>
                <c:pt idx="601">
                  <c:v>27.884000000000004</c:v>
                </c:pt>
                <c:pt idx="602">
                  <c:v>27.886000000000003</c:v>
                </c:pt>
                <c:pt idx="603">
                  <c:v>27.888000000000002</c:v>
                </c:pt>
                <c:pt idx="604">
                  <c:v>27.890000000000004</c:v>
                </c:pt>
                <c:pt idx="605">
                  <c:v>27.892000000000003</c:v>
                </c:pt>
                <c:pt idx="606">
                  <c:v>27.894000000000005</c:v>
                </c:pt>
                <c:pt idx="607">
                  <c:v>27.896000000000004</c:v>
                </c:pt>
                <c:pt idx="608">
                  <c:v>27.898000000000003</c:v>
                </c:pt>
                <c:pt idx="609">
                  <c:v>27.900000000000002</c:v>
                </c:pt>
                <c:pt idx="610">
                  <c:v>27.901999999999997</c:v>
                </c:pt>
                <c:pt idx="611">
                  <c:v>27.904000000000003</c:v>
                </c:pt>
                <c:pt idx="612">
                  <c:v>27.906000000000002</c:v>
                </c:pt>
                <c:pt idx="613">
                  <c:v>27.907999999999994</c:v>
                </c:pt>
                <c:pt idx="614">
                  <c:v>27.910000000000004</c:v>
                </c:pt>
                <c:pt idx="615">
                  <c:v>27.912000000000003</c:v>
                </c:pt>
                <c:pt idx="616">
                  <c:v>27.914000000000001</c:v>
                </c:pt>
                <c:pt idx="617">
                  <c:v>27.916000000000004</c:v>
                </c:pt>
                <c:pt idx="618">
                  <c:v>27.918000000000003</c:v>
                </c:pt>
                <c:pt idx="619">
                  <c:v>27.919999999999995</c:v>
                </c:pt>
                <c:pt idx="620">
                  <c:v>27.921999999999997</c:v>
                </c:pt>
                <c:pt idx="621">
                  <c:v>27.924000000000003</c:v>
                </c:pt>
                <c:pt idx="622">
                  <c:v>27.926000000000002</c:v>
                </c:pt>
                <c:pt idx="623">
                  <c:v>27.927999999999997</c:v>
                </c:pt>
                <c:pt idx="624">
                  <c:v>27.930000000000003</c:v>
                </c:pt>
                <c:pt idx="625">
                  <c:v>27.932000000000002</c:v>
                </c:pt>
                <c:pt idx="626">
                  <c:v>27.934000000000005</c:v>
                </c:pt>
                <c:pt idx="627">
                  <c:v>27.936000000000003</c:v>
                </c:pt>
                <c:pt idx="628">
                  <c:v>27.938000000000002</c:v>
                </c:pt>
                <c:pt idx="629">
                  <c:v>27.939999999999998</c:v>
                </c:pt>
                <c:pt idx="630">
                  <c:v>27.941999999999997</c:v>
                </c:pt>
                <c:pt idx="631">
                  <c:v>27.944000000000003</c:v>
                </c:pt>
                <c:pt idx="632">
                  <c:v>27.946000000000002</c:v>
                </c:pt>
                <c:pt idx="633">
                  <c:v>27.947999999999997</c:v>
                </c:pt>
                <c:pt idx="634">
                  <c:v>27.950000000000003</c:v>
                </c:pt>
                <c:pt idx="635">
                  <c:v>27.952000000000002</c:v>
                </c:pt>
                <c:pt idx="636">
                  <c:v>27.954000000000004</c:v>
                </c:pt>
                <c:pt idx="637">
                  <c:v>27.956000000000003</c:v>
                </c:pt>
                <c:pt idx="638">
                  <c:v>27.958000000000002</c:v>
                </c:pt>
                <c:pt idx="639">
                  <c:v>27.959999999999997</c:v>
                </c:pt>
                <c:pt idx="640">
                  <c:v>27.961999999999996</c:v>
                </c:pt>
                <c:pt idx="641">
                  <c:v>27.964000000000002</c:v>
                </c:pt>
                <c:pt idx="642">
                  <c:v>27.965999999999998</c:v>
                </c:pt>
                <c:pt idx="643">
                  <c:v>27.967999999999996</c:v>
                </c:pt>
                <c:pt idx="644">
                  <c:v>27.970000000000002</c:v>
                </c:pt>
                <c:pt idx="645">
                  <c:v>27.971999999999994</c:v>
                </c:pt>
                <c:pt idx="646">
                  <c:v>27.974000000000004</c:v>
                </c:pt>
                <c:pt idx="647">
                  <c:v>27.976000000000003</c:v>
                </c:pt>
                <c:pt idx="648">
                  <c:v>27.978000000000002</c:v>
                </c:pt>
                <c:pt idx="649">
                  <c:v>27.979999999999997</c:v>
                </c:pt>
                <c:pt idx="650">
                  <c:v>27.981999999999996</c:v>
                </c:pt>
                <c:pt idx="651">
                  <c:v>27.984000000000002</c:v>
                </c:pt>
                <c:pt idx="652">
                  <c:v>27.985999999999997</c:v>
                </c:pt>
                <c:pt idx="653">
                  <c:v>27.987999999999996</c:v>
                </c:pt>
                <c:pt idx="654">
                  <c:v>27.990000000000002</c:v>
                </c:pt>
                <c:pt idx="655">
                  <c:v>27.991999999999997</c:v>
                </c:pt>
                <c:pt idx="656">
                  <c:v>27.994000000000003</c:v>
                </c:pt>
                <c:pt idx="657">
                  <c:v>27.996000000000002</c:v>
                </c:pt>
                <c:pt idx="658">
                  <c:v>27.997999999999998</c:v>
                </c:pt>
                <c:pt idx="659">
                  <c:v>28.000000000000004</c:v>
                </c:pt>
                <c:pt idx="660">
                  <c:v>28.002000000000002</c:v>
                </c:pt>
                <c:pt idx="661">
                  <c:v>28.004000000000005</c:v>
                </c:pt>
                <c:pt idx="662">
                  <c:v>28.006000000000004</c:v>
                </c:pt>
                <c:pt idx="663">
                  <c:v>28.008000000000003</c:v>
                </c:pt>
                <c:pt idx="664">
                  <c:v>28.01</c:v>
                </c:pt>
                <c:pt idx="665">
                  <c:v>28.012000000000004</c:v>
                </c:pt>
                <c:pt idx="666">
                  <c:v>28.01400000000001</c:v>
                </c:pt>
                <c:pt idx="667">
                  <c:v>28.016000000000005</c:v>
                </c:pt>
                <c:pt idx="668">
                  <c:v>28.018000000000004</c:v>
                </c:pt>
                <c:pt idx="669">
                  <c:v>28.020000000000003</c:v>
                </c:pt>
                <c:pt idx="670">
                  <c:v>28.022000000000002</c:v>
                </c:pt>
                <c:pt idx="671">
                  <c:v>28.024000000000004</c:v>
                </c:pt>
                <c:pt idx="672">
                  <c:v>28.026000000000003</c:v>
                </c:pt>
                <c:pt idx="673">
                  <c:v>28.028000000000002</c:v>
                </c:pt>
                <c:pt idx="674">
                  <c:v>28.030000000000005</c:v>
                </c:pt>
                <c:pt idx="675">
                  <c:v>28.032000000000004</c:v>
                </c:pt>
                <c:pt idx="676">
                  <c:v>28.03400000000001</c:v>
                </c:pt>
                <c:pt idx="677">
                  <c:v>28.036000000000001</c:v>
                </c:pt>
                <c:pt idx="678">
                  <c:v>28.038000000000004</c:v>
                </c:pt>
                <c:pt idx="679">
                  <c:v>28.040000000000003</c:v>
                </c:pt>
                <c:pt idx="680">
                  <c:v>28.042000000000002</c:v>
                </c:pt>
                <c:pt idx="681">
                  <c:v>28.044000000000004</c:v>
                </c:pt>
                <c:pt idx="682">
                  <c:v>28.046000000000003</c:v>
                </c:pt>
                <c:pt idx="683">
                  <c:v>28.048000000000002</c:v>
                </c:pt>
                <c:pt idx="684">
                  <c:v>28.050000000000004</c:v>
                </c:pt>
                <c:pt idx="685">
                  <c:v>28.052000000000003</c:v>
                </c:pt>
                <c:pt idx="686">
                  <c:v>28.054000000000009</c:v>
                </c:pt>
                <c:pt idx="687">
                  <c:v>28.056000000000004</c:v>
                </c:pt>
                <c:pt idx="688">
                  <c:v>28.058000000000003</c:v>
                </c:pt>
                <c:pt idx="689">
                  <c:v>28.060000000000002</c:v>
                </c:pt>
                <c:pt idx="690">
                  <c:v>28.061999999999998</c:v>
                </c:pt>
                <c:pt idx="691">
                  <c:v>28.064000000000004</c:v>
                </c:pt>
                <c:pt idx="692">
                  <c:v>28.066000000000003</c:v>
                </c:pt>
                <c:pt idx="693">
                  <c:v>28.067999999999998</c:v>
                </c:pt>
                <c:pt idx="694">
                  <c:v>28.070000000000004</c:v>
                </c:pt>
                <c:pt idx="695">
                  <c:v>28.072000000000003</c:v>
                </c:pt>
                <c:pt idx="696">
                  <c:v>28.074000000000005</c:v>
                </c:pt>
                <c:pt idx="697">
                  <c:v>28.076000000000004</c:v>
                </c:pt>
                <c:pt idx="698">
                  <c:v>28.078000000000003</c:v>
                </c:pt>
                <c:pt idx="699">
                  <c:v>28.080000000000002</c:v>
                </c:pt>
                <c:pt idx="700">
                  <c:v>28.081999999999997</c:v>
                </c:pt>
                <c:pt idx="701">
                  <c:v>28.084000000000003</c:v>
                </c:pt>
                <c:pt idx="702">
                  <c:v>28.086000000000002</c:v>
                </c:pt>
                <c:pt idx="703">
                  <c:v>28.087999999999997</c:v>
                </c:pt>
                <c:pt idx="704">
                  <c:v>28.090000000000003</c:v>
                </c:pt>
                <c:pt idx="705">
                  <c:v>28.092000000000002</c:v>
                </c:pt>
                <c:pt idx="706">
                  <c:v>28.094000000000005</c:v>
                </c:pt>
                <c:pt idx="707">
                  <c:v>28.096000000000004</c:v>
                </c:pt>
                <c:pt idx="708">
                  <c:v>28.098000000000003</c:v>
                </c:pt>
                <c:pt idx="709">
                  <c:v>28.1</c:v>
                </c:pt>
                <c:pt idx="710">
                  <c:v>28.102000000000004</c:v>
                </c:pt>
                <c:pt idx="711">
                  <c:v>28.10400000000001</c:v>
                </c:pt>
                <c:pt idx="712">
                  <c:v>28.106000000000005</c:v>
                </c:pt>
                <c:pt idx="713">
                  <c:v>28.108000000000004</c:v>
                </c:pt>
                <c:pt idx="714">
                  <c:v>28.11000000000001</c:v>
                </c:pt>
                <c:pt idx="715">
                  <c:v>28.112000000000005</c:v>
                </c:pt>
                <c:pt idx="716">
                  <c:v>28.114000000000011</c:v>
                </c:pt>
                <c:pt idx="717">
                  <c:v>28.11600000000001</c:v>
                </c:pt>
                <c:pt idx="718">
                  <c:v>28.118000000000009</c:v>
                </c:pt>
                <c:pt idx="719">
                  <c:v>28.120000000000005</c:v>
                </c:pt>
                <c:pt idx="720">
                  <c:v>28.122000000000003</c:v>
                </c:pt>
                <c:pt idx="721">
                  <c:v>28.124000000000009</c:v>
                </c:pt>
                <c:pt idx="722">
                  <c:v>28.126000000000005</c:v>
                </c:pt>
                <c:pt idx="723">
                  <c:v>28.128000000000004</c:v>
                </c:pt>
                <c:pt idx="724">
                  <c:v>28.13000000000001</c:v>
                </c:pt>
                <c:pt idx="725">
                  <c:v>28.132000000000005</c:v>
                </c:pt>
                <c:pt idx="726">
                  <c:v>28.134000000000011</c:v>
                </c:pt>
                <c:pt idx="727">
                  <c:v>28.13600000000001</c:v>
                </c:pt>
                <c:pt idx="728">
                  <c:v>28.138000000000005</c:v>
                </c:pt>
                <c:pt idx="729">
                  <c:v>28.140000000000004</c:v>
                </c:pt>
                <c:pt idx="730">
                  <c:v>28.142000000000003</c:v>
                </c:pt>
                <c:pt idx="731">
                  <c:v>28.144000000000005</c:v>
                </c:pt>
                <c:pt idx="732">
                  <c:v>28.146000000000004</c:v>
                </c:pt>
                <c:pt idx="733">
                  <c:v>28.148000000000003</c:v>
                </c:pt>
                <c:pt idx="734">
                  <c:v>28.150000000000009</c:v>
                </c:pt>
                <c:pt idx="735">
                  <c:v>28.152000000000005</c:v>
                </c:pt>
                <c:pt idx="736">
                  <c:v>28.154000000000011</c:v>
                </c:pt>
                <c:pt idx="737">
                  <c:v>28.156000000000009</c:v>
                </c:pt>
                <c:pt idx="738">
                  <c:v>28.158000000000005</c:v>
                </c:pt>
                <c:pt idx="739">
                  <c:v>28.160000000000004</c:v>
                </c:pt>
                <c:pt idx="740">
                  <c:v>28.162000000000003</c:v>
                </c:pt>
                <c:pt idx="741">
                  <c:v>28.164000000000001</c:v>
                </c:pt>
                <c:pt idx="742">
                  <c:v>28.166000000000004</c:v>
                </c:pt>
                <c:pt idx="743">
                  <c:v>28.168000000000003</c:v>
                </c:pt>
                <c:pt idx="744">
                  <c:v>28.17</c:v>
                </c:pt>
                <c:pt idx="745">
                  <c:v>28.172000000000004</c:v>
                </c:pt>
                <c:pt idx="746">
                  <c:v>28.17400000000001</c:v>
                </c:pt>
                <c:pt idx="747">
                  <c:v>28.176000000000005</c:v>
                </c:pt>
                <c:pt idx="748">
                  <c:v>28.178000000000004</c:v>
                </c:pt>
                <c:pt idx="749">
                  <c:v>28.180000000000003</c:v>
                </c:pt>
                <c:pt idx="750">
                  <c:v>28.182000000000002</c:v>
                </c:pt>
                <c:pt idx="751">
                  <c:v>28.184000000000005</c:v>
                </c:pt>
                <c:pt idx="752">
                  <c:v>28.186000000000003</c:v>
                </c:pt>
                <c:pt idx="753">
                  <c:v>28.188000000000002</c:v>
                </c:pt>
                <c:pt idx="754">
                  <c:v>28.190000000000005</c:v>
                </c:pt>
                <c:pt idx="755">
                  <c:v>28.192000000000004</c:v>
                </c:pt>
                <c:pt idx="756">
                  <c:v>28.19400000000001</c:v>
                </c:pt>
                <c:pt idx="757">
                  <c:v>28.196000000000005</c:v>
                </c:pt>
                <c:pt idx="758">
                  <c:v>28.198000000000004</c:v>
                </c:pt>
                <c:pt idx="759">
                  <c:v>28.200000000000003</c:v>
                </c:pt>
                <c:pt idx="760">
                  <c:v>28.202000000000002</c:v>
                </c:pt>
                <c:pt idx="761">
                  <c:v>28.204000000000004</c:v>
                </c:pt>
                <c:pt idx="762">
                  <c:v>28.206000000000003</c:v>
                </c:pt>
                <c:pt idx="763">
                  <c:v>28.208000000000002</c:v>
                </c:pt>
                <c:pt idx="764">
                  <c:v>28.210000000000004</c:v>
                </c:pt>
                <c:pt idx="765">
                  <c:v>28.212000000000003</c:v>
                </c:pt>
                <c:pt idx="766">
                  <c:v>28.214000000000009</c:v>
                </c:pt>
                <c:pt idx="767">
                  <c:v>28.216000000000005</c:v>
                </c:pt>
                <c:pt idx="768">
                  <c:v>28.218000000000004</c:v>
                </c:pt>
                <c:pt idx="769">
                  <c:v>28.220000000000002</c:v>
                </c:pt>
                <c:pt idx="770">
                  <c:v>28.221999999999998</c:v>
                </c:pt>
                <c:pt idx="771">
                  <c:v>28.224000000000004</c:v>
                </c:pt>
                <c:pt idx="772">
                  <c:v>28.226000000000003</c:v>
                </c:pt>
                <c:pt idx="773">
                  <c:v>28.228000000000002</c:v>
                </c:pt>
                <c:pt idx="774">
                  <c:v>28.230000000000004</c:v>
                </c:pt>
                <c:pt idx="775">
                  <c:v>28.232000000000003</c:v>
                </c:pt>
                <c:pt idx="776">
                  <c:v>28.234000000000005</c:v>
                </c:pt>
                <c:pt idx="777">
                  <c:v>28.236000000000004</c:v>
                </c:pt>
                <c:pt idx="778">
                  <c:v>28.238000000000003</c:v>
                </c:pt>
                <c:pt idx="779">
                  <c:v>28.240000000000002</c:v>
                </c:pt>
                <c:pt idx="780">
                  <c:v>28.241999999999997</c:v>
                </c:pt>
                <c:pt idx="781">
                  <c:v>28.244000000000003</c:v>
                </c:pt>
                <c:pt idx="782">
                  <c:v>28.246000000000002</c:v>
                </c:pt>
                <c:pt idx="783">
                  <c:v>28.247999999999998</c:v>
                </c:pt>
                <c:pt idx="784">
                  <c:v>28.250000000000004</c:v>
                </c:pt>
                <c:pt idx="785">
                  <c:v>28.252000000000002</c:v>
                </c:pt>
                <c:pt idx="786">
                  <c:v>28.254000000000005</c:v>
                </c:pt>
                <c:pt idx="787">
                  <c:v>28.256000000000004</c:v>
                </c:pt>
                <c:pt idx="788">
                  <c:v>28.258000000000003</c:v>
                </c:pt>
                <c:pt idx="789">
                  <c:v>28.259999999999998</c:v>
                </c:pt>
                <c:pt idx="790">
                  <c:v>28.261999999999997</c:v>
                </c:pt>
                <c:pt idx="791">
                  <c:v>28.264000000000003</c:v>
                </c:pt>
                <c:pt idx="792">
                  <c:v>28.266000000000002</c:v>
                </c:pt>
                <c:pt idx="793">
                  <c:v>28.267999999999997</c:v>
                </c:pt>
                <c:pt idx="794">
                  <c:v>28.270000000000003</c:v>
                </c:pt>
                <c:pt idx="795">
                  <c:v>28.272000000000002</c:v>
                </c:pt>
                <c:pt idx="796">
                  <c:v>28.274000000000004</c:v>
                </c:pt>
                <c:pt idx="797">
                  <c:v>28.276000000000003</c:v>
                </c:pt>
                <c:pt idx="798">
                  <c:v>28.278000000000002</c:v>
                </c:pt>
                <c:pt idx="799">
                  <c:v>28.279999999999998</c:v>
                </c:pt>
                <c:pt idx="800">
                  <c:v>28.281999999999996</c:v>
                </c:pt>
                <c:pt idx="801">
                  <c:v>28.284000000000002</c:v>
                </c:pt>
                <c:pt idx="802">
                  <c:v>28.285999999999998</c:v>
                </c:pt>
                <c:pt idx="803">
                  <c:v>28.287999999999997</c:v>
                </c:pt>
                <c:pt idx="804">
                  <c:v>28.290000000000003</c:v>
                </c:pt>
                <c:pt idx="805">
                  <c:v>28.292000000000002</c:v>
                </c:pt>
                <c:pt idx="806">
                  <c:v>28.294000000000004</c:v>
                </c:pt>
                <c:pt idx="807">
                  <c:v>28.296000000000003</c:v>
                </c:pt>
                <c:pt idx="808">
                  <c:v>28.298000000000002</c:v>
                </c:pt>
                <c:pt idx="809">
                  <c:v>28.300000000000004</c:v>
                </c:pt>
                <c:pt idx="810">
                  <c:v>28.302000000000003</c:v>
                </c:pt>
                <c:pt idx="811">
                  <c:v>28.304000000000009</c:v>
                </c:pt>
                <c:pt idx="812">
                  <c:v>28.306000000000004</c:v>
                </c:pt>
                <c:pt idx="813">
                  <c:v>28.308000000000003</c:v>
                </c:pt>
                <c:pt idx="814">
                  <c:v>28.310000000000009</c:v>
                </c:pt>
                <c:pt idx="815">
                  <c:v>28.312000000000005</c:v>
                </c:pt>
                <c:pt idx="816">
                  <c:v>28.314000000000011</c:v>
                </c:pt>
                <c:pt idx="817">
                  <c:v>28.31600000000001</c:v>
                </c:pt>
                <c:pt idx="818">
                  <c:v>28.318000000000005</c:v>
                </c:pt>
                <c:pt idx="819">
                  <c:v>28.320000000000004</c:v>
                </c:pt>
                <c:pt idx="820">
                  <c:v>28.322000000000003</c:v>
                </c:pt>
                <c:pt idx="821">
                  <c:v>28.324000000000005</c:v>
                </c:pt>
                <c:pt idx="822">
                  <c:v>28.326000000000004</c:v>
                </c:pt>
                <c:pt idx="823">
                  <c:v>28.328000000000003</c:v>
                </c:pt>
                <c:pt idx="824">
                  <c:v>28.330000000000005</c:v>
                </c:pt>
                <c:pt idx="825">
                  <c:v>28.332000000000004</c:v>
                </c:pt>
                <c:pt idx="826">
                  <c:v>28.33400000000001</c:v>
                </c:pt>
                <c:pt idx="827">
                  <c:v>28.336000000000009</c:v>
                </c:pt>
                <c:pt idx="828">
                  <c:v>28.338000000000005</c:v>
                </c:pt>
                <c:pt idx="829">
                  <c:v>28.340000000000003</c:v>
                </c:pt>
                <c:pt idx="830">
                  <c:v>28.342000000000002</c:v>
                </c:pt>
                <c:pt idx="831">
                  <c:v>28.344000000000005</c:v>
                </c:pt>
                <c:pt idx="832">
                  <c:v>28.346000000000004</c:v>
                </c:pt>
                <c:pt idx="833">
                  <c:v>28.348000000000003</c:v>
                </c:pt>
                <c:pt idx="834">
                  <c:v>28.350000000000005</c:v>
                </c:pt>
                <c:pt idx="835">
                  <c:v>28.352000000000004</c:v>
                </c:pt>
                <c:pt idx="836">
                  <c:v>28.35400000000001</c:v>
                </c:pt>
                <c:pt idx="837">
                  <c:v>28.356000000000005</c:v>
                </c:pt>
                <c:pt idx="838">
                  <c:v>28.358000000000004</c:v>
                </c:pt>
                <c:pt idx="839">
                  <c:v>28.360000000000003</c:v>
                </c:pt>
                <c:pt idx="840">
                  <c:v>28.362000000000002</c:v>
                </c:pt>
                <c:pt idx="841">
                  <c:v>28.364000000000004</c:v>
                </c:pt>
                <c:pt idx="842">
                  <c:v>28.366000000000003</c:v>
                </c:pt>
                <c:pt idx="843">
                  <c:v>28.368000000000002</c:v>
                </c:pt>
                <c:pt idx="844">
                  <c:v>28.370000000000005</c:v>
                </c:pt>
                <c:pt idx="845">
                  <c:v>28.372000000000003</c:v>
                </c:pt>
                <c:pt idx="846">
                  <c:v>28.374000000000009</c:v>
                </c:pt>
                <c:pt idx="847">
                  <c:v>28.376000000000005</c:v>
                </c:pt>
                <c:pt idx="848">
                  <c:v>28.378000000000004</c:v>
                </c:pt>
                <c:pt idx="849">
                  <c:v>28.380000000000003</c:v>
                </c:pt>
                <c:pt idx="850">
                  <c:v>28.381999999999998</c:v>
                </c:pt>
                <c:pt idx="851">
                  <c:v>28.384000000000004</c:v>
                </c:pt>
                <c:pt idx="852">
                  <c:v>28.386000000000003</c:v>
                </c:pt>
                <c:pt idx="853">
                  <c:v>28.388000000000002</c:v>
                </c:pt>
                <c:pt idx="854">
                  <c:v>28.390000000000004</c:v>
                </c:pt>
                <c:pt idx="855">
                  <c:v>28.392000000000003</c:v>
                </c:pt>
                <c:pt idx="856">
                  <c:v>28.394000000000005</c:v>
                </c:pt>
                <c:pt idx="857">
                  <c:v>28.396000000000004</c:v>
                </c:pt>
                <c:pt idx="858">
                  <c:v>28.398000000000003</c:v>
                </c:pt>
                <c:pt idx="859">
                  <c:v>28.400000000000002</c:v>
                </c:pt>
                <c:pt idx="860">
                  <c:v>28.401999999999997</c:v>
                </c:pt>
                <c:pt idx="861">
                  <c:v>28.404000000000003</c:v>
                </c:pt>
                <c:pt idx="862">
                  <c:v>28.406000000000002</c:v>
                </c:pt>
                <c:pt idx="863">
                  <c:v>28.407999999999998</c:v>
                </c:pt>
                <c:pt idx="864">
                  <c:v>28.410000000000004</c:v>
                </c:pt>
                <c:pt idx="865">
                  <c:v>28.412000000000003</c:v>
                </c:pt>
                <c:pt idx="866">
                  <c:v>28.414000000000005</c:v>
                </c:pt>
                <c:pt idx="867">
                  <c:v>28.416000000000004</c:v>
                </c:pt>
                <c:pt idx="868">
                  <c:v>28.418000000000003</c:v>
                </c:pt>
                <c:pt idx="869">
                  <c:v>28.419999999999995</c:v>
                </c:pt>
                <c:pt idx="870">
                  <c:v>28.421999999999997</c:v>
                </c:pt>
                <c:pt idx="871">
                  <c:v>28.424000000000003</c:v>
                </c:pt>
                <c:pt idx="872">
                  <c:v>28.426000000000002</c:v>
                </c:pt>
                <c:pt idx="873">
                  <c:v>28.427999999999997</c:v>
                </c:pt>
                <c:pt idx="874">
                  <c:v>28.430000000000003</c:v>
                </c:pt>
                <c:pt idx="875">
                  <c:v>28.432000000000002</c:v>
                </c:pt>
                <c:pt idx="876">
                  <c:v>28.434000000000005</c:v>
                </c:pt>
                <c:pt idx="877">
                  <c:v>28.436000000000003</c:v>
                </c:pt>
                <c:pt idx="878">
                  <c:v>28.438000000000002</c:v>
                </c:pt>
                <c:pt idx="879">
                  <c:v>28.439999999999998</c:v>
                </c:pt>
                <c:pt idx="880">
                  <c:v>28.441999999999997</c:v>
                </c:pt>
                <c:pt idx="881">
                  <c:v>28.444000000000003</c:v>
                </c:pt>
                <c:pt idx="882">
                  <c:v>28.446000000000002</c:v>
                </c:pt>
                <c:pt idx="883">
                  <c:v>28.447999999999997</c:v>
                </c:pt>
                <c:pt idx="884">
                  <c:v>28.450000000000003</c:v>
                </c:pt>
                <c:pt idx="885">
                  <c:v>28.452000000000002</c:v>
                </c:pt>
                <c:pt idx="886">
                  <c:v>28.454000000000004</c:v>
                </c:pt>
                <c:pt idx="887">
                  <c:v>28.456000000000003</c:v>
                </c:pt>
                <c:pt idx="888">
                  <c:v>28.458000000000002</c:v>
                </c:pt>
                <c:pt idx="889">
                  <c:v>28.459999999999997</c:v>
                </c:pt>
                <c:pt idx="890">
                  <c:v>28.461999999999996</c:v>
                </c:pt>
                <c:pt idx="891">
                  <c:v>28.464000000000002</c:v>
                </c:pt>
                <c:pt idx="892">
                  <c:v>28.465999999999998</c:v>
                </c:pt>
                <c:pt idx="893">
                  <c:v>28.467999999999996</c:v>
                </c:pt>
                <c:pt idx="894">
                  <c:v>28.470000000000002</c:v>
                </c:pt>
                <c:pt idx="895">
                  <c:v>28.471999999999998</c:v>
                </c:pt>
                <c:pt idx="896">
                  <c:v>28.474000000000004</c:v>
                </c:pt>
                <c:pt idx="897">
                  <c:v>28.476000000000003</c:v>
                </c:pt>
                <c:pt idx="898">
                  <c:v>28.478000000000002</c:v>
                </c:pt>
                <c:pt idx="899">
                  <c:v>28.479999999999997</c:v>
                </c:pt>
                <c:pt idx="900">
                  <c:v>28.481999999999996</c:v>
                </c:pt>
                <c:pt idx="901">
                  <c:v>28.484000000000002</c:v>
                </c:pt>
                <c:pt idx="902">
                  <c:v>28.485999999999997</c:v>
                </c:pt>
                <c:pt idx="903">
                  <c:v>28.487999999999996</c:v>
                </c:pt>
                <c:pt idx="904">
                  <c:v>28.490000000000002</c:v>
                </c:pt>
                <c:pt idx="905">
                  <c:v>28.491999999999997</c:v>
                </c:pt>
                <c:pt idx="906">
                  <c:v>28.494000000000003</c:v>
                </c:pt>
                <c:pt idx="907">
                  <c:v>28.496000000000002</c:v>
                </c:pt>
                <c:pt idx="908">
                  <c:v>28.497999999999998</c:v>
                </c:pt>
                <c:pt idx="909">
                  <c:v>28.500000000000004</c:v>
                </c:pt>
                <c:pt idx="910">
                  <c:v>28.502000000000002</c:v>
                </c:pt>
                <c:pt idx="911">
                  <c:v>28.504000000000005</c:v>
                </c:pt>
                <c:pt idx="912">
                  <c:v>28.506000000000004</c:v>
                </c:pt>
                <c:pt idx="913">
                  <c:v>28.508000000000003</c:v>
                </c:pt>
                <c:pt idx="914">
                  <c:v>28.510000000000005</c:v>
                </c:pt>
                <c:pt idx="915">
                  <c:v>28.512000000000004</c:v>
                </c:pt>
                <c:pt idx="916">
                  <c:v>28.51400000000001</c:v>
                </c:pt>
                <c:pt idx="917">
                  <c:v>28.516000000000005</c:v>
                </c:pt>
                <c:pt idx="918">
                  <c:v>28.518000000000004</c:v>
                </c:pt>
                <c:pt idx="919">
                  <c:v>28.520000000000003</c:v>
                </c:pt>
                <c:pt idx="920">
                  <c:v>28.522000000000002</c:v>
                </c:pt>
                <c:pt idx="921">
                  <c:v>28.524000000000004</c:v>
                </c:pt>
                <c:pt idx="922">
                  <c:v>28.526000000000003</c:v>
                </c:pt>
                <c:pt idx="923">
                  <c:v>28.528000000000002</c:v>
                </c:pt>
                <c:pt idx="924">
                  <c:v>28.530000000000005</c:v>
                </c:pt>
                <c:pt idx="925">
                  <c:v>28.532000000000004</c:v>
                </c:pt>
                <c:pt idx="926">
                  <c:v>28.53400000000001</c:v>
                </c:pt>
                <c:pt idx="927">
                  <c:v>28.536000000000005</c:v>
                </c:pt>
                <c:pt idx="928">
                  <c:v>28.538000000000004</c:v>
                </c:pt>
                <c:pt idx="929">
                  <c:v>28.540000000000003</c:v>
                </c:pt>
                <c:pt idx="930">
                  <c:v>28.542000000000002</c:v>
                </c:pt>
                <c:pt idx="931">
                  <c:v>28.544000000000004</c:v>
                </c:pt>
                <c:pt idx="932">
                  <c:v>28.546000000000003</c:v>
                </c:pt>
                <c:pt idx="933">
                  <c:v>28.548000000000002</c:v>
                </c:pt>
                <c:pt idx="934">
                  <c:v>28.550000000000004</c:v>
                </c:pt>
                <c:pt idx="935">
                  <c:v>28.552000000000003</c:v>
                </c:pt>
                <c:pt idx="936">
                  <c:v>28.554000000000009</c:v>
                </c:pt>
                <c:pt idx="937">
                  <c:v>28.556000000000004</c:v>
                </c:pt>
                <c:pt idx="938">
                  <c:v>28.558000000000003</c:v>
                </c:pt>
                <c:pt idx="939">
                  <c:v>28.560000000000002</c:v>
                </c:pt>
                <c:pt idx="940">
                  <c:v>28.561999999999998</c:v>
                </c:pt>
                <c:pt idx="941">
                  <c:v>28.564000000000004</c:v>
                </c:pt>
                <c:pt idx="942">
                  <c:v>28.566000000000003</c:v>
                </c:pt>
                <c:pt idx="943">
                  <c:v>28.567999999999998</c:v>
                </c:pt>
                <c:pt idx="944">
                  <c:v>28.570000000000004</c:v>
                </c:pt>
                <c:pt idx="945">
                  <c:v>28.572000000000003</c:v>
                </c:pt>
                <c:pt idx="946">
                  <c:v>28.574000000000005</c:v>
                </c:pt>
                <c:pt idx="947">
                  <c:v>28.576000000000004</c:v>
                </c:pt>
                <c:pt idx="948">
                  <c:v>28.578000000000003</c:v>
                </c:pt>
                <c:pt idx="949">
                  <c:v>28.580000000000002</c:v>
                </c:pt>
                <c:pt idx="950">
                  <c:v>28.581999999999997</c:v>
                </c:pt>
                <c:pt idx="951">
                  <c:v>28.584000000000003</c:v>
                </c:pt>
                <c:pt idx="952">
                  <c:v>28.586000000000002</c:v>
                </c:pt>
                <c:pt idx="953">
                  <c:v>28.587999999999997</c:v>
                </c:pt>
                <c:pt idx="954">
                  <c:v>28.590000000000003</c:v>
                </c:pt>
                <c:pt idx="955">
                  <c:v>28.592000000000002</c:v>
                </c:pt>
                <c:pt idx="956">
                  <c:v>28.594000000000005</c:v>
                </c:pt>
                <c:pt idx="957">
                  <c:v>28.596000000000004</c:v>
                </c:pt>
                <c:pt idx="958">
                  <c:v>28.598000000000003</c:v>
                </c:pt>
                <c:pt idx="959">
                  <c:v>28.600000000000005</c:v>
                </c:pt>
                <c:pt idx="960">
                  <c:v>28.602000000000004</c:v>
                </c:pt>
                <c:pt idx="961">
                  <c:v>28.60400000000001</c:v>
                </c:pt>
                <c:pt idx="962">
                  <c:v>28.606000000000005</c:v>
                </c:pt>
                <c:pt idx="963">
                  <c:v>28.608000000000004</c:v>
                </c:pt>
                <c:pt idx="964">
                  <c:v>28.61000000000001</c:v>
                </c:pt>
                <c:pt idx="965">
                  <c:v>28.612000000000005</c:v>
                </c:pt>
                <c:pt idx="966">
                  <c:v>28.614000000000011</c:v>
                </c:pt>
                <c:pt idx="967">
                  <c:v>28.61600000000001</c:v>
                </c:pt>
                <c:pt idx="968">
                  <c:v>28.618000000000009</c:v>
                </c:pt>
                <c:pt idx="969">
                  <c:v>28.620000000000005</c:v>
                </c:pt>
                <c:pt idx="970">
                  <c:v>28.622000000000003</c:v>
                </c:pt>
                <c:pt idx="971">
                  <c:v>28.624000000000009</c:v>
                </c:pt>
                <c:pt idx="972">
                  <c:v>28.626000000000005</c:v>
                </c:pt>
                <c:pt idx="973">
                  <c:v>28.628000000000004</c:v>
                </c:pt>
                <c:pt idx="974">
                  <c:v>28.63000000000001</c:v>
                </c:pt>
                <c:pt idx="975">
                  <c:v>28.632000000000005</c:v>
                </c:pt>
                <c:pt idx="976">
                  <c:v>28.634000000000011</c:v>
                </c:pt>
                <c:pt idx="977">
                  <c:v>28.63600000000001</c:v>
                </c:pt>
                <c:pt idx="978">
                  <c:v>28.638000000000005</c:v>
                </c:pt>
                <c:pt idx="979">
                  <c:v>28.640000000000004</c:v>
                </c:pt>
                <c:pt idx="980">
                  <c:v>28.642000000000003</c:v>
                </c:pt>
                <c:pt idx="981">
                  <c:v>28.644000000000005</c:v>
                </c:pt>
                <c:pt idx="982">
                  <c:v>28.646000000000004</c:v>
                </c:pt>
                <c:pt idx="983">
                  <c:v>28.648000000000003</c:v>
                </c:pt>
                <c:pt idx="984">
                  <c:v>28.650000000000009</c:v>
                </c:pt>
                <c:pt idx="985">
                  <c:v>28.652000000000005</c:v>
                </c:pt>
                <c:pt idx="986">
                  <c:v>28.654000000000011</c:v>
                </c:pt>
                <c:pt idx="987">
                  <c:v>28.656000000000009</c:v>
                </c:pt>
                <c:pt idx="988">
                  <c:v>28.658000000000005</c:v>
                </c:pt>
                <c:pt idx="989">
                  <c:v>28.660000000000004</c:v>
                </c:pt>
                <c:pt idx="990">
                  <c:v>28.662000000000003</c:v>
                </c:pt>
                <c:pt idx="991">
                  <c:v>28.664000000000005</c:v>
                </c:pt>
                <c:pt idx="992">
                  <c:v>28.666000000000004</c:v>
                </c:pt>
                <c:pt idx="993">
                  <c:v>28.668000000000003</c:v>
                </c:pt>
                <c:pt idx="994">
                  <c:v>28.670000000000005</c:v>
                </c:pt>
                <c:pt idx="995">
                  <c:v>28.672000000000004</c:v>
                </c:pt>
                <c:pt idx="996">
                  <c:v>28.67400000000001</c:v>
                </c:pt>
                <c:pt idx="997">
                  <c:v>28.676000000000005</c:v>
                </c:pt>
                <c:pt idx="998">
                  <c:v>28.678000000000004</c:v>
                </c:pt>
                <c:pt idx="999">
                  <c:v>28.680000000000003</c:v>
                </c:pt>
                <c:pt idx="1000">
                  <c:v>28.682000000000002</c:v>
                </c:pt>
                <c:pt idx="1001">
                  <c:v>28.684000000000005</c:v>
                </c:pt>
                <c:pt idx="1002">
                  <c:v>28.686000000000003</c:v>
                </c:pt>
                <c:pt idx="1003">
                  <c:v>28.688000000000002</c:v>
                </c:pt>
                <c:pt idx="1004">
                  <c:v>28.69</c:v>
                </c:pt>
                <c:pt idx="1005">
                  <c:v>28.692000000000004</c:v>
                </c:pt>
                <c:pt idx="1006">
                  <c:v>28.69400000000001</c:v>
                </c:pt>
                <c:pt idx="1007">
                  <c:v>28.696000000000005</c:v>
                </c:pt>
                <c:pt idx="1008">
                  <c:v>28.698</c:v>
                </c:pt>
                <c:pt idx="1009">
                  <c:v>28.700000000000003</c:v>
                </c:pt>
                <c:pt idx="1010">
                  <c:v>28.702000000000002</c:v>
                </c:pt>
                <c:pt idx="1011">
                  <c:v>28.704000000000001</c:v>
                </c:pt>
                <c:pt idx="1012">
                  <c:v>28.706</c:v>
                </c:pt>
                <c:pt idx="1013">
                  <c:v>28.708000000000002</c:v>
                </c:pt>
                <c:pt idx="1014">
                  <c:v>28.71</c:v>
                </c:pt>
                <c:pt idx="1015">
                  <c:v>28.712</c:v>
                </c:pt>
                <c:pt idx="1016">
                  <c:v>28.713999999999999</c:v>
                </c:pt>
                <c:pt idx="1017">
                  <c:v>28.716000000000001</c:v>
                </c:pt>
                <c:pt idx="1018">
                  <c:v>28.718</c:v>
                </c:pt>
                <c:pt idx="1019">
                  <c:v>28.72</c:v>
                </c:pt>
                <c:pt idx="1020">
                  <c:v>28.721999999999991</c:v>
                </c:pt>
                <c:pt idx="1021">
                  <c:v>28.724</c:v>
                </c:pt>
                <c:pt idx="1022">
                  <c:v>28.725999999999992</c:v>
                </c:pt>
                <c:pt idx="1023">
                  <c:v>28.727999999999991</c:v>
                </c:pt>
                <c:pt idx="1024">
                  <c:v>28.72999999999999</c:v>
                </c:pt>
                <c:pt idx="1025">
                  <c:v>28.731999999999999</c:v>
                </c:pt>
                <c:pt idx="1026">
                  <c:v>28.733999999999991</c:v>
                </c:pt>
                <c:pt idx="1027">
                  <c:v>28.73599999999999</c:v>
                </c:pt>
                <c:pt idx="1028">
                  <c:v>28.737999999999996</c:v>
                </c:pt>
                <c:pt idx="1029">
                  <c:v>28.74</c:v>
                </c:pt>
                <c:pt idx="1030">
                  <c:v>28.74199999999999</c:v>
                </c:pt>
                <c:pt idx="1031">
                  <c:v>28.743999999999989</c:v>
                </c:pt>
                <c:pt idx="1032">
                  <c:v>28.745999999999984</c:v>
                </c:pt>
                <c:pt idx="1033">
                  <c:v>28.74799999999999</c:v>
                </c:pt>
                <c:pt idx="1034">
                  <c:v>28.749999999999989</c:v>
                </c:pt>
                <c:pt idx="1035">
                  <c:v>28.751999999999992</c:v>
                </c:pt>
                <c:pt idx="1036">
                  <c:v>28.753999999999987</c:v>
                </c:pt>
                <c:pt idx="1037">
                  <c:v>28.75599999999999</c:v>
                </c:pt>
                <c:pt idx="1038">
                  <c:v>28.757999999999996</c:v>
                </c:pt>
                <c:pt idx="1039">
                  <c:v>28.759999999999987</c:v>
                </c:pt>
                <c:pt idx="1040">
                  <c:v>28.761999999999986</c:v>
                </c:pt>
                <c:pt idx="1041">
                  <c:v>28.763999999999989</c:v>
                </c:pt>
                <c:pt idx="1042">
                  <c:v>28.765999999999984</c:v>
                </c:pt>
                <c:pt idx="1043">
                  <c:v>28.767999999999986</c:v>
                </c:pt>
                <c:pt idx="1044">
                  <c:v>28.769999999999989</c:v>
                </c:pt>
                <c:pt idx="1045">
                  <c:v>28.771999999999988</c:v>
                </c:pt>
                <c:pt idx="1046">
                  <c:v>28.773999999999987</c:v>
                </c:pt>
                <c:pt idx="1047">
                  <c:v>28.775999999999989</c:v>
                </c:pt>
                <c:pt idx="1048">
                  <c:v>28.777999999999992</c:v>
                </c:pt>
                <c:pt idx="1049">
                  <c:v>28.779999999999987</c:v>
                </c:pt>
                <c:pt idx="1050">
                  <c:v>28.781999999999989</c:v>
                </c:pt>
                <c:pt idx="1051">
                  <c:v>28.783999999999985</c:v>
                </c:pt>
                <c:pt idx="1052">
                  <c:v>28.78599999999998</c:v>
                </c:pt>
                <c:pt idx="1053">
                  <c:v>28.787999999999986</c:v>
                </c:pt>
                <c:pt idx="1054">
                  <c:v>28.789999999999985</c:v>
                </c:pt>
                <c:pt idx="1055">
                  <c:v>28.791999999999987</c:v>
                </c:pt>
                <c:pt idx="1056">
                  <c:v>28.793999999999986</c:v>
                </c:pt>
                <c:pt idx="1057">
                  <c:v>28.795999999999989</c:v>
                </c:pt>
                <c:pt idx="1058">
                  <c:v>28.797999999999988</c:v>
                </c:pt>
                <c:pt idx="1059">
                  <c:v>28.799999999999986</c:v>
                </c:pt>
                <c:pt idx="1060">
                  <c:v>28.801999999999992</c:v>
                </c:pt>
                <c:pt idx="1061">
                  <c:v>28.803999999999988</c:v>
                </c:pt>
                <c:pt idx="1062">
                  <c:v>28.805999999999987</c:v>
                </c:pt>
                <c:pt idx="1063">
                  <c:v>28.807999999999993</c:v>
                </c:pt>
                <c:pt idx="1064">
                  <c:v>28.809999999999988</c:v>
                </c:pt>
                <c:pt idx="1065">
                  <c:v>28.811999999999991</c:v>
                </c:pt>
                <c:pt idx="1066">
                  <c:v>28.813999999999993</c:v>
                </c:pt>
                <c:pt idx="1067">
                  <c:v>28.815999999999988</c:v>
                </c:pt>
                <c:pt idx="1068">
                  <c:v>28.817999999999991</c:v>
                </c:pt>
                <c:pt idx="1069">
                  <c:v>28.81999999999999</c:v>
                </c:pt>
                <c:pt idx="1070">
                  <c:v>28.821999999999992</c:v>
                </c:pt>
                <c:pt idx="1071">
                  <c:v>28.823999999999987</c:v>
                </c:pt>
                <c:pt idx="1072">
                  <c:v>28.825999999999986</c:v>
                </c:pt>
                <c:pt idx="1073">
                  <c:v>28.827999999999992</c:v>
                </c:pt>
                <c:pt idx="1074">
                  <c:v>28.829999999999988</c:v>
                </c:pt>
                <c:pt idx="1075">
                  <c:v>28.83199999999999</c:v>
                </c:pt>
                <c:pt idx="1076">
                  <c:v>28.833999999999985</c:v>
                </c:pt>
                <c:pt idx="1077">
                  <c:v>28.835999999999988</c:v>
                </c:pt>
                <c:pt idx="1078">
                  <c:v>28.83799999999999</c:v>
                </c:pt>
                <c:pt idx="1079">
                  <c:v>28.839999999999993</c:v>
                </c:pt>
                <c:pt idx="1080">
                  <c:v>28.841999999999985</c:v>
                </c:pt>
                <c:pt idx="1081">
                  <c:v>28.843999999999987</c:v>
                </c:pt>
                <c:pt idx="1082">
                  <c:v>28.845999999999986</c:v>
                </c:pt>
                <c:pt idx="1083">
                  <c:v>28.847999999999985</c:v>
                </c:pt>
                <c:pt idx="1084">
                  <c:v>28.849999999999984</c:v>
                </c:pt>
                <c:pt idx="1085">
                  <c:v>28.85199999999999</c:v>
                </c:pt>
                <c:pt idx="1086">
                  <c:v>28.853999999999985</c:v>
                </c:pt>
                <c:pt idx="1087">
                  <c:v>28.855999999999984</c:v>
                </c:pt>
                <c:pt idx="1088">
                  <c:v>28.85799999999999</c:v>
                </c:pt>
                <c:pt idx="1089">
                  <c:v>28.859999999999985</c:v>
                </c:pt>
                <c:pt idx="1090">
                  <c:v>28.861999999999984</c:v>
                </c:pt>
                <c:pt idx="1091">
                  <c:v>28.863999999999983</c:v>
                </c:pt>
                <c:pt idx="1092">
                  <c:v>28.865999999999982</c:v>
                </c:pt>
                <c:pt idx="1093">
                  <c:v>28.867999999999984</c:v>
                </c:pt>
                <c:pt idx="1094">
                  <c:v>28.869999999999983</c:v>
                </c:pt>
                <c:pt idx="1095">
                  <c:v>28.871999999999989</c:v>
                </c:pt>
                <c:pt idx="1096">
                  <c:v>28.873999999999981</c:v>
                </c:pt>
                <c:pt idx="1097">
                  <c:v>28.875999999999983</c:v>
                </c:pt>
                <c:pt idx="1098">
                  <c:v>28.877999999999989</c:v>
                </c:pt>
                <c:pt idx="1099">
                  <c:v>28.879999999999981</c:v>
                </c:pt>
                <c:pt idx="1100">
                  <c:v>28.88199999999998</c:v>
                </c:pt>
                <c:pt idx="1101">
                  <c:v>28.883999999999983</c:v>
                </c:pt>
                <c:pt idx="1102">
                  <c:v>28.885999999999974</c:v>
                </c:pt>
                <c:pt idx="1103">
                  <c:v>28.88799999999998</c:v>
                </c:pt>
                <c:pt idx="1104">
                  <c:v>28.889999999999979</c:v>
                </c:pt>
                <c:pt idx="1105">
                  <c:v>28.891999999999985</c:v>
                </c:pt>
                <c:pt idx="1106">
                  <c:v>28.893999999999981</c:v>
                </c:pt>
                <c:pt idx="1107">
                  <c:v>28.895999999999979</c:v>
                </c:pt>
                <c:pt idx="1108">
                  <c:v>28.897999999999978</c:v>
                </c:pt>
                <c:pt idx="1109">
                  <c:v>28.899999999999981</c:v>
                </c:pt>
                <c:pt idx="1110">
                  <c:v>28.90199999999998</c:v>
                </c:pt>
                <c:pt idx="1111">
                  <c:v>28.903999999999979</c:v>
                </c:pt>
                <c:pt idx="1112">
                  <c:v>28.90599999999997</c:v>
                </c:pt>
                <c:pt idx="1113">
                  <c:v>28.90799999999998</c:v>
                </c:pt>
                <c:pt idx="1114">
                  <c:v>28.909999999999979</c:v>
                </c:pt>
                <c:pt idx="1115">
                  <c:v>28.911999999999978</c:v>
                </c:pt>
                <c:pt idx="1116">
                  <c:v>28.913999999999977</c:v>
                </c:pt>
                <c:pt idx="1117">
                  <c:v>28.915999999999979</c:v>
                </c:pt>
                <c:pt idx="1118">
                  <c:v>28.917999999999978</c:v>
                </c:pt>
                <c:pt idx="1119">
                  <c:v>28.919999999999977</c:v>
                </c:pt>
                <c:pt idx="1120">
                  <c:v>28.921999999999976</c:v>
                </c:pt>
                <c:pt idx="1121">
                  <c:v>28.923999999999971</c:v>
                </c:pt>
                <c:pt idx="1122">
                  <c:v>28.92599999999997</c:v>
                </c:pt>
                <c:pt idx="1123">
                  <c:v>28.927999999999976</c:v>
                </c:pt>
                <c:pt idx="1124">
                  <c:v>28.929999999999968</c:v>
                </c:pt>
                <c:pt idx="1125">
                  <c:v>28.931999999999977</c:v>
                </c:pt>
                <c:pt idx="1126">
                  <c:v>28.933999999999976</c:v>
                </c:pt>
                <c:pt idx="1127">
                  <c:v>28.935999999999972</c:v>
                </c:pt>
                <c:pt idx="1128">
                  <c:v>28.937999999999974</c:v>
                </c:pt>
                <c:pt idx="1129">
                  <c:v>28.939999999999976</c:v>
                </c:pt>
                <c:pt idx="1130">
                  <c:v>28.941999999999972</c:v>
                </c:pt>
                <c:pt idx="1131">
                  <c:v>28.943999999999967</c:v>
                </c:pt>
                <c:pt idx="1132">
                  <c:v>28.945999999999966</c:v>
                </c:pt>
                <c:pt idx="1133">
                  <c:v>28.947999999999976</c:v>
                </c:pt>
                <c:pt idx="1134">
                  <c:v>28.949999999999967</c:v>
                </c:pt>
                <c:pt idx="1135">
                  <c:v>28.951999999999973</c:v>
                </c:pt>
                <c:pt idx="1136">
                  <c:v>28.953999999999972</c:v>
                </c:pt>
                <c:pt idx="1137">
                  <c:v>28.955999999999968</c:v>
                </c:pt>
                <c:pt idx="1138">
                  <c:v>28.957999999999974</c:v>
                </c:pt>
                <c:pt idx="1139">
                  <c:v>28.959999999999972</c:v>
                </c:pt>
                <c:pt idx="1140">
                  <c:v>28.961999999999964</c:v>
                </c:pt>
                <c:pt idx="1141">
                  <c:v>28.963999999999967</c:v>
                </c:pt>
                <c:pt idx="1142">
                  <c:v>28.965999999999966</c:v>
                </c:pt>
                <c:pt idx="1143">
                  <c:v>28.967999999999972</c:v>
                </c:pt>
                <c:pt idx="1144">
                  <c:v>28.969999999999963</c:v>
                </c:pt>
                <c:pt idx="1145">
                  <c:v>28.971999999999973</c:v>
                </c:pt>
                <c:pt idx="1146">
                  <c:v>28.973999999999972</c:v>
                </c:pt>
                <c:pt idx="1147">
                  <c:v>28.975999999999964</c:v>
                </c:pt>
                <c:pt idx="1148">
                  <c:v>28.97799999999997</c:v>
                </c:pt>
                <c:pt idx="1149">
                  <c:v>28.979999999999972</c:v>
                </c:pt>
                <c:pt idx="1150">
                  <c:v>28.981999999999964</c:v>
                </c:pt>
                <c:pt idx="1151">
                  <c:v>28.983999999999963</c:v>
                </c:pt>
                <c:pt idx="1152">
                  <c:v>28.985999999999958</c:v>
                </c:pt>
                <c:pt idx="1153">
                  <c:v>28.987999999999964</c:v>
                </c:pt>
                <c:pt idx="1154">
                  <c:v>28.989999999999963</c:v>
                </c:pt>
                <c:pt idx="1155">
                  <c:v>28.991999999999969</c:v>
                </c:pt>
                <c:pt idx="1156">
                  <c:v>28.993999999999961</c:v>
                </c:pt>
                <c:pt idx="1157">
                  <c:v>28.995999999999963</c:v>
                </c:pt>
                <c:pt idx="1158">
                  <c:v>28.997999999999969</c:v>
                </c:pt>
                <c:pt idx="1159">
                  <c:v>28.999999999999961</c:v>
                </c:pt>
                <c:pt idx="1160">
                  <c:v>29.001999999999967</c:v>
                </c:pt>
                <c:pt idx="1161">
                  <c:v>29.003999999999969</c:v>
                </c:pt>
                <c:pt idx="1162">
                  <c:v>29.005999999999961</c:v>
                </c:pt>
                <c:pt idx="1163">
                  <c:v>29.007999999999967</c:v>
                </c:pt>
                <c:pt idx="1164">
                  <c:v>29.009999999999966</c:v>
                </c:pt>
                <c:pt idx="1165">
                  <c:v>29.011999999999968</c:v>
                </c:pt>
                <c:pt idx="1166">
                  <c:v>29.013999999999967</c:v>
                </c:pt>
                <c:pt idx="1167">
                  <c:v>29.015999999999966</c:v>
                </c:pt>
                <c:pt idx="1168">
                  <c:v>29.017999999999965</c:v>
                </c:pt>
                <c:pt idx="1169">
                  <c:v>29.019999999999968</c:v>
                </c:pt>
                <c:pt idx="1170">
                  <c:v>29.021999999999966</c:v>
                </c:pt>
                <c:pt idx="1171">
                  <c:v>29.023999999999962</c:v>
                </c:pt>
                <c:pt idx="1172">
                  <c:v>29.025999999999957</c:v>
                </c:pt>
                <c:pt idx="1173">
                  <c:v>29.027999999999967</c:v>
                </c:pt>
                <c:pt idx="1174">
                  <c:v>29.029999999999966</c:v>
                </c:pt>
                <c:pt idx="1175">
                  <c:v>29.031999999999965</c:v>
                </c:pt>
                <c:pt idx="1176">
                  <c:v>29.033999999999963</c:v>
                </c:pt>
                <c:pt idx="1177">
                  <c:v>29.035999999999966</c:v>
                </c:pt>
                <c:pt idx="1178">
                  <c:v>29.037999999999965</c:v>
                </c:pt>
                <c:pt idx="1179">
                  <c:v>29.039999999999964</c:v>
                </c:pt>
                <c:pt idx="1180">
                  <c:v>29.041999999999963</c:v>
                </c:pt>
                <c:pt idx="1181">
                  <c:v>29.043999999999958</c:v>
                </c:pt>
                <c:pt idx="1182">
                  <c:v>29.045999999999957</c:v>
                </c:pt>
                <c:pt idx="1183">
                  <c:v>29.047999999999963</c:v>
                </c:pt>
                <c:pt idx="1184">
                  <c:v>29.049999999999962</c:v>
                </c:pt>
                <c:pt idx="1185">
                  <c:v>29.051999999999964</c:v>
                </c:pt>
                <c:pt idx="1186">
                  <c:v>29.053999999999963</c:v>
                </c:pt>
                <c:pt idx="1187">
                  <c:v>29.055999999999962</c:v>
                </c:pt>
                <c:pt idx="1188">
                  <c:v>29.057999999999961</c:v>
                </c:pt>
                <c:pt idx="1189">
                  <c:v>29.059999999999963</c:v>
                </c:pt>
                <c:pt idx="1190">
                  <c:v>29.061999999999962</c:v>
                </c:pt>
                <c:pt idx="1191">
                  <c:v>29.063999999999954</c:v>
                </c:pt>
                <c:pt idx="1192">
                  <c:v>29.065999999999953</c:v>
                </c:pt>
                <c:pt idx="1193">
                  <c:v>29.067999999999962</c:v>
                </c:pt>
                <c:pt idx="1194">
                  <c:v>29.069999999999954</c:v>
                </c:pt>
                <c:pt idx="1195">
                  <c:v>29.07199999999996</c:v>
                </c:pt>
                <c:pt idx="1196">
                  <c:v>29.073999999999959</c:v>
                </c:pt>
                <c:pt idx="1197">
                  <c:v>29.075999999999954</c:v>
                </c:pt>
                <c:pt idx="1198">
                  <c:v>29.07799999999996</c:v>
                </c:pt>
                <c:pt idx="1199">
                  <c:v>29.079999999999959</c:v>
                </c:pt>
                <c:pt idx="1200">
                  <c:v>29.081999999999951</c:v>
                </c:pt>
                <c:pt idx="1201">
                  <c:v>29.083999999999953</c:v>
                </c:pt>
                <c:pt idx="1202">
                  <c:v>29.085999999999952</c:v>
                </c:pt>
                <c:pt idx="1203">
                  <c:v>29.087999999999951</c:v>
                </c:pt>
                <c:pt idx="1204">
                  <c:v>29.08999999999995</c:v>
                </c:pt>
                <c:pt idx="1205">
                  <c:v>29.09199999999996</c:v>
                </c:pt>
                <c:pt idx="1206">
                  <c:v>29.093999999999959</c:v>
                </c:pt>
                <c:pt idx="1207">
                  <c:v>29.09599999999995</c:v>
                </c:pt>
                <c:pt idx="1208">
                  <c:v>29.097999999999956</c:v>
                </c:pt>
                <c:pt idx="1209">
                  <c:v>29.099999999999959</c:v>
                </c:pt>
                <c:pt idx="1210">
                  <c:v>29.101999999999958</c:v>
                </c:pt>
                <c:pt idx="1211">
                  <c:v>29.103999999999957</c:v>
                </c:pt>
                <c:pt idx="1212">
                  <c:v>29.105999999999952</c:v>
                </c:pt>
                <c:pt idx="1213">
                  <c:v>29.107999999999958</c:v>
                </c:pt>
                <c:pt idx="1214">
                  <c:v>29.109999999999957</c:v>
                </c:pt>
                <c:pt idx="1215">
                  <c:v>29.111999999999963</c:v>
                </c:pt>
                <c:pt idx="1216">
                  <c:v>29.113999999999955</c:v>
                </c:pt>
                <c:pt idx="1217">
                  <c:v>29.115999999999957</c:v>
                </c:pt>
                <c:pt idx="1218">
                  <c:v>29.117999999999963</c:v>
                </c:pt>
                <c:pt idx="1219">
                  <c:v>29.119999999999955</c:v>
                </c:pt>
                <c:pt idx="1220">
                  <c:v>29.121999999999954</c:v>
                </c:pt>
                <c:pt idx="1221">
                  <c:v>29.123999999999956</c:v>
                </c:pt>
                <c:pt idx="1222">
                  <c:v>29.125999999999948</c:v>
                </c:pt>
                <c:pt idx="1223">
                  <c:v>29.127999999999954</c:v>
                </c:pt>
                <c:pt idx="1224">
                  <c:v>29.129999999999953</c:v>
                </c:pt>
                <c:pt idx="1225">
                  <c:v>29.131999999999955</c:v>
                </c:pt>
                <c:pt idx="1226">
                  <c:v>29.133999999999954</c:v>
                </c:pt>
                <c:pt idx="1227">
                  <c:v>29.135999999999953</c:v>
                </c:pt>
                <c:pt idx="1228">
                  <c:v>29.137999999999955</c:v>
                </c:pt>
                <c:pt idx="1229">
                  <c:v>29.139999999999954</c:v>
                </c:pt>
                <c:pt idx="1230">
                  <c:v>29.141999999999953</c:v>
                </c:pt>
                <c:pt idx="1231">
                  <c:v>29.143999999999952</c:v>
                </c:pt>
                <c:pt idx="1232">
                  <c:v>29.145999999999944</c:v>
                </c:pt>
                <c:pt idx="1233">
                  <c:v>29.147999999999954</c:v>
                </c:pt>
                <c:pt idx="1234">
                  <c:v>29.149999999999952</c:v>
                </c:pt>
                <c:pt idx="1235">
                  <c:v>29.151999999999951</c:v>
                </c:pt>
                <c:pt idx="1236">
                  <c:v>29.15399999999995</c:v>
                </c:pt>
                <c:pt idx="1237">
                  <c:v>29.155999999999953</c:v>
                </c:pt>
                <c:pt idx="1238">
                  <c:v>29.157999999999955</c:v>
                </c:pt>
                <c:pt idx="1239">
                  <c:v>29.15999999999995</c:v>
                </c:pt>
                <c:pt idx="1240">
                  <c:v>29.161999999999949</c:v>
                </c:pt>
                <c:pt idx="1241">
                  <c:v>29.163999999999952</c:v>
                </c:pt>
                <c:pt idx="1242">
                  <c:v>29.165999999999944</c:v>
                </c:pt>
                <c:pt idx="1243">
                  <c:v>29.16799999999995</c:v>
                </c:pt>
                <c:pt idx="1244">
                  <c:v>29.169999999999941</c:v>
                </c:pt>
                <c:pt idx="1245">
                  <c:v>29.171999999999951</c:v>
                </c:pt>
                <c:pt idx="1246">
                  <c:v>29.17399999999995</c:v>
                </c:pt>
                <c:pt idx="1247">
                  <c:v>29.175999999999949</c:v>
                </c:pt>
                <c:pt idx="1248">
                  <c:v>29.177999999999948</c:v>
                </c:pt>
                <c:pt idx="1249">
                  <c:v>29.17999999999995</c:v>
                </c:pt>
                <c:pt idx="1250">
                  <c:v>29.181999999999949</c:v>
                </c:pt>
                <c:pt idx="1251">
                  <c:v>29.183999999999941</c:v>
                </c:pt>
                <c:pt idx="1252">
                  <c:v>29.18599999999994</c:v>
                </c:pt>
                <c:pt idx="1253">
                  <c:v>29.187999999999949</c:v>
                </c:pt>
                <c:pt idx="1254">
                  <c:v>29.189999999999941</c:v>
                </c:pt>
                <c:pt idx="1255">
                  <c:v>29.191999999999947</c:v>
                </c:pt>
                <c:pt idx="1256">
                  <c:v>29.193999999999946</c:v>
                </c:pt>
                <c:pt idx="1257">
                  <c:v>29.195999999999941</c:v>
                </c:pt>
                <c:pt idx="1258">
                  <c:v>29.197999999999947</c:v>
                </c:pt>
                <c:pt idx="1259">
                  <c:v>29.199999999999946</c:v>
                </c:pt>
                <c:pt idx="1260">
                  <c:v>29.201999999999938</c:v>
                </c:pt>
                <c:pt idx="1261">
                  <c:v>29.20399999999994</c:v>
                </c:pt>
                <c:pt idx="1262">
                  <c:v>29.205999999999939</c:v>
                </c:pt>
                <c:pt idx="1263">
                  <c:v>29.207999999999942</c:v>
                </c:pt>
                <c:pt idx="1264">
                  <c:v>29.209999999999937</c:v>
                </c:pt>
                <c:pt idx="1265">
                  <c:v>29.211999999999946</c:v>
                </c:pt>
                <c:pt idx="1266">
                  <c:v>29.213999999999942</c:v>
                </c:pt>
                <c:pt idx="1267">
                  <c:v>29.215999999999937</c:v>
                </c:pt>
                <c:pt idx="1268">
                  <c:v>29.217999999999943</c:v>
                </c:pt>
                <c:pt idx="1269">
                  <c:v>29.219999999999946</c:v>
                </c:pt>
                <c:pt idx="1270">
                  <c:v>29.221999999999937</c:v>
                </c:pt>
                <c:pt idx="1271">
                  <c:v>29.223999999999936</c:v>
                </c:pt>
                <c:pt idx="1272">
                  <c:v>29.225999999999935</c:v>
                </c:pt>
                <c:pt idx="1273">
                  <c:v>29.227999999999938</c:v>
                </c:pt>
                <c:pt idx="1274">
                  <c:v>29.229999999999936</c:v>
                </c:pt>
                <c:pt idx="1275">
                  <c:v>29.231999999999942</c:v>
                </c:pt>
                <c:pt idx="1276">
                  <c:v>29.233999999999934</c:v>
                </c:pt>
                <c:pt idx="1277">
                  <c:v>29.235999999999937</c:v>
                </c:pt>
                <c:pt idx="1278">
                  <c:v>29.237999999999943</c:v>
                </c:pt>
                <c:pt idx="1279">
                  <c:v>29.239999999999942</c:v>
                </c:pt>
                <c:pt idx="1280">
                  <c:v>29.241999999999933</c:v>
                </c:pt>
                <c:pt idx="1281">
                  <c:v>29.243999999999936</c:v>
                </c:pt>
                <c:pt idx="1282">
                  <c:v>29.245999999999931</c:v>
                </c:pt>
                <c:pt idx="1283">
                  <c:v>29.247999999999934</c:v>
                </c:pt>
                <c:pt idx="1284">
                  <c:v>29.249999999999932</c:v>
                </c:pt>
                <c:pt idx="1285">
                  <c:v>29.251999999999942</c:v>
                </c:pt>
                <c:pt idx="1286">
                  <c:v>29.253999999999934</c:v>
                </c:pt>
                <c:pt idx="1287">
                  <c:v>29.255999999999933</c:v>
                </c:pt>
                <c:pt idx="1288">
                  <c:v>29.257999999999939</c:v>
                </c:pt>
                <c:pt idx="1289">
                  <c:v>29.259999999999934</c:v>
                </c:pt>
                <c:pt idx="1290">
                  <c:v>29.261999999999933</c:v>
                </c:pt>
                <c:pt idx="1291">
                  <c:v>29.263999999999928</c:v>
                </c:pt>
                <c:pt idx="1292">
                  <c:v>29.265999999999924</c:v>
                </c:pt>
                <c:pt idx="1293">
                  <c:v>29.267999999999933</c:v>
                </c:pt>
                <c:pt idx="1294">
                  <c:v>29.269999999999932</c:v>
                </c:pt>
                <c:pt idx="1295">
                  <c:v>29.271999999999931</c:v>
                </c:pt>
                <c:pt idx="1296">
                  <c:v>29.27399999999993</c:v>
                </c:pt>
                <c:pt idx="1297">
                  <c:v>29.275999999999932</c:v>
                </c:pt>
                <c:pt idx="1298">
                  <c:v>29.277999999999931</c:v>
                </c:pt>
                <c:pt idx="1299">
                  <c:v>29.27999999999993</c:v>
                </c:pt>
                <c:pt idx="1300">
                  <c:v>29.281999999999929</c:v>
                </c:pt>
                <c:pt idx="1301">
                  <c:v>29.283999999999928</c:v>
                </c:pt>
                <c:pt idx="1302">
                  <c:v>29.285999999999923</c:v>
                </c:pt>
                <c:pt idx="1303">
                  <c:v>29.287999999999929</c:v>
                </c:pt>
                <c:pt idx="1304">
                  <c:v>29.289999999999925</c:v>
                </c:pt>
                <c:pt idx="1305">
                  <c:v>29.291999999999931</c:v>
                </c:pt>
                <c:pt idx="1306">
                  <c:v>29.293999999999929</c:v>
                </c:pt>
                <c:pt idx="1307">
                  <c:v>29.295999999999925</c:v>
                </c:pt>
                <c:pt idx="1308">
                  <c:v>29.297999999999927</c:v>
                </c:pt>
                <c:pt idx="1309">
                  <c:v>29.29999999999993</c:v>
                </c:pt>
                <c:pt idx="1310">
                  <c:v>29.301999999999936</c:v>
                </c:pt>
                <c:pt idx="1311">
                  <c:v>29.303999999999927</c:v>
                </c:pt>
                <c:pt idx="1312">
                  <c:v>29.305999999999926</c:v>
                </c:pt>
                <c:pt idx="1313">
                  <c:v>29.307999999999936</c:v>
                </c:pt>
                <c:pt idx="1314">
                  <c:v>29.309999999999928</c:v>
                </c:pt>
                <c:pt idx="1315">
                  <c:v>29.311999999999934</c:v>
                </c:pt>
                <c:pt idx="1316">
                  <c:v>29.313999999999933</c:v>
                </c:pt>
                <c:pt idx="1317">
                  <c:v>29.315999999999928</c:v>
                </c:pt>
                <c:pt idx="1318">
                  <c:v>29.317999999999934</c:v>
                </c:pt>
                <c:pt idx="1319">
                  <c:v>29.319999999999933</c:v>
                </c:pt>
                <c:pt idx="1320">
                  <c:v>29.321999999999932</c:v>
                </c:pt>
                <c:pt idx="1321">
                  <c:v>29.323999999999927</c:v>
                </c:pt>
                <c:pt idx="1322">
                  <c:v>29.325999999999929</c:v>
                </c:pt>
                <c:pt idx="1323">
                  <c:v>29.327999999999932</c:v>
                </c:pt>
                <c:pt idx="1324">
                  <c:v>29.329999999999927</c:v>
                </c:pt>
                <c:pt idx="1325">
                  <c:v>29.331999999999933</c:v>
                </c:pt>
                <c:pt idx="1326">
                  <c:v>29.333999999999932</c:v>
                </c:pt>
                <c:pt idx="1327">
                  <c:v>29.335999999999927</c:v>
                </c:pt>
                <c:pt idx="1328">
                  <c:v>29.33799999999993</c:v>
                </c:pt>
                <c:pt idx="1329">
                  <c:v>29.339999999999932</c:v>
                </c:pt>
                <c:pt idx="1330">
                  <c:v>29.341999999999928</c:v>
                </c:pt>
                <c:pt idx="1331">
                  <c:v>29.343999999999927</c:v>
                </c:pt>
                <c:pt idx="1332">
                  <c:v>29.345999999999929</c:v>
                </c:pt>
                <c:pt idx="1333">
                  <c:v>29.347999999999928</c:v>
                </c:pt>
                <c:pt idx="1334">
                  <c:v>29.349999999999927</c:v>
                </c:pt>
                <c:pt idx="1335">
                  <c:v>29.351999999999933</c:v>
                </c:pt>
                <c:pt idx="1336">
                  <c:v>29.353999999999928</c:v>
                </c:pt>
                <c:pt idx="1337">
                  <c:v>29.355999999999927</c:v>
                </c:pt>
                <c:pt idx="1338">
                  <c:v>29.357999999999933</c:v>
                </c:pt>
                <c:pt idx="1339">
                  <c:v>29.359999999999928</c:v>
                </c:pt>
                <c:pt idx="1340">
                  <c:v>29.361999999999927</c:v>
                </c:pt>
                <c:pt idx="1341">
                  <c:v>29.363999999999926</c:v>
                </c:pt>
                <c:pt idx="1342">
                  <c:v>29.365999999999929</c:v>
                </c:pt>
                <c:pt idx="1343">
                  <c:v>29.367999999999927</c:v>
                </c:pt>
                <c:pt idx="1344">
                  <c:v>29.369999999999926</c:v>
                </c:pt>
                <c:pt idx="1345">
                  <c:v>29.371999999999932</c:v>
                </c:pt>
                <c:pt idx="1346">
                  <c:v>29.373999999999928</c:v>
                </c:pt>
                <c:pt idx="1347">
                  <c:v>29.375999999999927</c:v>
                </c:pt>
                <c:pt idx="1348">
                  <c:v>29.377999999999933</c:v>
                </c:pt>
                <c:pt idx="1349">
                  <c:v>29.379999999999928</c:v>
                </c:pt>
                <c:pt idx="1350">
                  <c:v>29.381999999999927</c:v>
                </c:pt>
                <c:pt idx="1351">
                  <c:v>29.383999999999926</c:v>
                </c:pt>
                <c:pt idx="1352">
                  <c:v>29.385999999999918</c:v>
                </c:pt>
                <c:pt idx="1353">
                  <c:v>29.387999999999927</c:v>
                </c:pt>
                <c:pt idx="1354">
                  <c:v>29.389999999999926</c:v>
                </c:pt>
                <c:pt idx="1355">
                  <c:v>29.391999999999925</c:v>
                </c:pt>
                <c:pt idx="1356">
                  <c:v>29.393999999999924</c:v>
                </c:pt>
                <c:pt idx="1357">
                  <c:v>29.395999999999926</c:v>
                </c:pt>
                <c:pt idx="1358">
                  <c:v>29.397999999999925</c:v>
                </c:pt>
                <c:pt idx="1359">
                  <c:v>29.399999999999924</c:v>
                </c:pt>
                <c:pt idx="1360">
                  <c:v>29.401999999999923</c:v>
                </c:pt>
                <c:pt idx="1361">
                  <c:v>29.403999999999922</c:v>
                </c:pt>
                <c:pt idx="1362">
                  <c:v>29.405999999999917</c:v>
                </c:pt>
                <c:pt idx="1363">
                  <c:v>29.407999999999923</c:v>
                </c:pt>
                <c:pt idx="1364">
                  <c:v>29.409999999999922</c:v>
                </c:pt>
                <c:pt idx="1365">
                  <c:v>29.411999999999924</c:v>
                </c:pt>
                <c:pt idx="1366">
                  <c:v>29.413999999999923</c:v>
                </c:pt>
                <c:pt idx="1367">
                  <c:v>29.415999999999922</c:v>
                </c:pt>
                <c:pt idx="1368">
                  <c:v>29.417999999999921</c:v>
                </c:pt>
                <c:pt idx="1369">
                  <c:v>29.419999999999924</c:v>
                </c:pt>
                <c:pt idx="1370">
                  <c:v>29.421999999999922</c:v>
                </c:pt>
                <c:pt idx="1371">
                  <c:v>29.423999999999914</c:v>
                </c:pt>
                <c:pt idx="1372">
                  <c:v>29.425999999999913</c:v>
                </c:pt>
                <c:pt idx="1373">
                  <c:v>29.427999999999923</c:v>
                </c:pt>
                <c:pt idx="1374">
                  <c:v>29.429999999999922</c:v>
                </c:pt>
                <c:pt idx="1375">
                  <c:v>29.43199999999992</c:v>
                </c:pt>
                <c:pt idx="1376">
                  <c:v>29.433999999999919</c:v>
                </c:pt>
                <c:pt idx="1377">
                  <c:v>29.435999999999922</c:v>
                </c:pt>
                <c:pt idx="1378">
                  <c:v>29.437999999999921</c:v>
                </c:pt>
                <c:pt idx="1379">
                  <c:v>29.43999999999992</c:v>
                </c:pt>
                <c:pt idx="1380">
                  <c:v>29.441999999999911</c:v>
                </c:pt>
                <c:pt idx="1381">
                  <c:v>29.443999999999914</c:v>
                </c:pt>
                <c:pt idx="1382">
                  <c:v>29.445999999999913</c:v>
                </c:pt>
                <c:pt idx="1383">
                  <c:v>29.447999999999919</c:v>
                </c:pt>
                <c:pt idx="1384">
                  <c:v>29.44999999999991</c:v>
                </c:pt>
                <c:pt idx="1385">
                  <c:v>29.45199999999992</c:v>
                </c:pt>
                <c:pt idx="1386">
                  <c:v>29.453999999999919</c:v>
                </c:pt>
                <c:pt idx="1387">
                  <c:v>29.455999999999911</c:v>
                </c:pt>
                <c:pt idx="1388">
                  <c:v>29.457999999999917</c:v>
                </c:pt>
                <c:pt idx="1389">
                  <c:v>29.459999999999919</c:v>
                </c:pt>
                <c:pt idx="1390">
                  <c:v>29.461999999999911</c:v>
                </c:pt>
                <c:pt idx="1391">
                  <c:v>29.46399999999991</c:v>
                </c:pt>
                <c:pt idx="1392">
                  <c:v>29.465999999999909</c:v>
                </c:pt>
                <c:pt idx="1393">
                  <c:v>29.467999999999911</c:v>
                </c:pt>
                <c:pt idx="1394">
                  <c:v>29.46999999999991</c:v>
                </c:pt>
                <c:pt idx="1395">
                  <c:v>29.471999999999916</c:v>
                </c:pt>
                <c:pt idx="1396">
                  <c:v>29.473999999999908</c:v>
                </c:pt>
                <c:pt idx="1397">
                  <c:v>29.47599999999991</c:v>
                </c:pt>
                <c:pt idx="1398">
                  <c:v>29.477999999999916</c:v>
                </c:pt>
                <c:pt idx="1399">
                  <c:v>29.479999999999912</c:v>
                </c:pt>
                <c:pt idx="1400">
                  <c:v>29.481999999999907</c:v>
                </c:pt>
                <c:pt idx="1401">
                  <c:v>29.483999999999909</c:v>
                </c:pt>
                <c:pt idx="1402">
                  <c:v>29.485999999999901</c:v>
                </c:pt>
                <c:pt idx="1403">
                  <c:v>29.487999999999907</c:v>
                </c:pt>
                <c:pt idx="1404">
                  <c:v>29.489999999999906</c:v>
                </c:pt>
                <c:pt idx="1405">
                  <c:v>29.491999999999916</c:v>
                </c:pt>
                <c:pt idx="1406">
                  <c:v>29.493999999999907</c:v>
                </c:pt>
                <c:pt idx="1407">
                  <c:v>29.495999999999906</c:v>
                </c:pt>
                <c:pt idx="1408">
                  <c:v>29.497999999999912</c:v>
                </c:pt>
                <c:pt idx="1409">
                  <c:v>29.499999999999908</c:v>
                </c:pt>
                <c:pt idx="1410">
                  <c:v>29.501999999999914</c:v>
                </c:pt>
                <c:pt idx="1411">
                  <c:v>29.503999999999913</c:v>
                </c:pt>
                <c:pt idx="1412">
                  <c:v>29.505999999999904</c:v>
                </c:pt>
                <c:pt idx="1413">
                  <c:v>29.507999999999914</c:v>
                </c:pt>
                <c:pt idx="1414">
                  <c:v>29.509999999999913</c:v>
                </c:pt>
                <c:pt idx="1415">
                  <c:v>29.511999999999915</c:v>
                </c:pt>
                <c:pt idx="1416">
                  <c:v>29.513999999999911</c:v>
                </c:pt>
                <c:pt idx="1417">
                  <c:v>29.515999999999913</c:v>
                </c:pt>
                <c:pt idx="1418">
                  <c:v>29.517999999999915</c:v>
                </c:pt>
                <c:pt idx="1419">
                  <c:v>29.519999999999911</c:v>
                </c:pt>
                <c:pt idx="1420">
                  <c:v>29.52199999999991</c:v>
                </c:pt>
                <c:pt idx="1421">
                  <c:v>29.523999999999912</c:v>
                </c:pt>
                <c:pt idx="1422">
                  <c:v>29.525999999999904</c:v>
                </c:pt>
                <c:pt idx="1423">
                  <c:v>29.52799999999991</c:v>
                </c:pt>
                <c:pt idx="1424">
                  <c:v>29.529999999999909</c:v>
                </c:pt>
                <c:pt idx="1425">
                  <c:v>29.531999999999911</c:v>
                </c:pt>
                <c:pt idx="1426">
                  <c:v>29.53399999999991</c:v>
                </c:pt>
                <c:pt idx="1427">
                  <c:v>29.535999999999909</c:v>
                </c:pt>
                <c:pt idx="1428">
                  <c:v>29.537999999999908</c:v>
                </c:pt>
                <c:pt idx="1429">
                  <c:v>29.53999999999991</c:v>
                </c:pt>
                <c:pt idx="1430">
                  <c:v>29.541999999999909</c:v>
                </c:pt>
                <c:pt idx="1431">
                  <c:v>29.543999999999901</c:v>
                </c:pt>
                <c:pt idx="1432">
                  <c:v>29.5459999999999</c:v>
                </c:pt>
                <c:pt idx="1433">
                  <c:v>29.547999999999909</c:v>
                </c:pt>
                <c:pt idx="1434">
                  <c:v>29.549999999999901</c:v>
                </c:pt>
                <c:pt idx="1435">
                  <c:v>29.551999999999907</c:v>
                </c:pt>
                <c:pt idx="1436">
                  <c:v>29.553999999999906</c:v>
                </c:pt>
                <c:pt idx="1437">
                  <c:v>29.555999999999909</c:v>
                </c:pt>
                <c:pt idx="1438">
                  <c:v>29.557999999999907</c:v>
                </c:pt>
                <c:pt idx="1439">
                  <c:v>29.559999999999906</c:v>
                </c:pt>
                <c:pt idx="1440">
                  <c:v>29.561999999999902</c:v>
                </c:pt>
                <c:pt idx="1441">
                  <c:v>29.563999999999901</c:v>
                </c:pt>
                <c:pt idx="1442">
                  <c:v>29.565999999999899</c:v>
                </c:pt>
                <c:pt idx="1443">
                  <c:v>29.567999999999902</c:v>
                </c:pt>
                <c:pt idx="1444">
                  <c:v>29.569999999999897</c:v>
                </c:pt>
                <c:pt idx="1445">
                  <c:v>29.571999999999907</c:v>
                </c:pt>
                <c:pt idx="1446">
                  <c:v>29.573999999999906</c:v>
                </c:pt>
                <c:pt idx="1447">
                  <c:v>29.575999999999897</c:v>
                </c:pt>
                <c:pt idx="1448">
                  <c:v>29.577999999999903</c:v>
                </c:pt>
                <c:pt idx="1449">
                  <c:v>29.579999999999906</c:v>
                </c:pt>
                <c:pt idx="1450">
                  <c:v>29.581999999999898</c:v>
                </c:pt>
                <c:pt idx="1451">
                  <c:v>29.583999999999897</c:v>
                </c:pt>
                <c:pt idx="1452">
                  <c:v>29.585999999999895</c:v>
                </c:pt>
                <c:pt idx="1453">
                  <c:v>29.587999999999898</c:v>
                </c:pt>
                <c:pt idx="1454">
                  <c:v>29.589999999999897</c:v>
                </c:pt>
                <c:pt idx="1455">
                  <c:v>29.591999999999903</c:v>
                </c:pt>
                <c:pt idx="1456">
                  <c:v>29.593999999999902</c:v>
                </c:pt>
                <c:pt idx="1457">
                  <c:v>29.595999999999897</c:v>
                </c:pt>
                <c:pt idx="1458">
                  <c:v>29.597999999999903</c:v>
                </c:pt>
                <c:pt idx="1459">
                  <c:v>29.599999999999902</c:v>
                </c:pt>
                <c:pt idx="1460">
                  <c:v>29.601999999999901</c:v>
                </c:pt>
                <c:pt idx="1461">
                  <c:v>29.603999999999903</c:v>
                </c:pt>
                <c:pt idx="1462">
                  <c:v>29.605999999999902</c:v>
                </c:pt>
                <c:pt idx="1463">
                  <c:v>29.607999999999901</c:v>
                </c:pt>
                <c:pt idx="1464">
                  <c:v>29.6099999999999</c:v>
                </c:pt>
                <c:pt idx="1465">
                  <c:v>29.61199999999991</c:v>
                </c:pt>
                <c:pt idx="1466">
                  <c:v>29.613999999999901</c:v>
                </c:pt>
                <c:pt idx="1467">
                  <c:v>29.6159999999999</c:v>
                </c:pt>
                <c:pt idx="1468">
                  <c:v>29.617999999999906</c:v>
                </c:pt>
                <c:pt idx="1469">
                  <c:v>29.619999999999905</c:v>
                </c:pt>
                <c:pt idx="1470">
                  <c:v>29.6219999999999</c:v>
                </c:pt>
                <c:pt idx="1471">
                  <c:v>29.623999999999899</c:v>
                </c:pt>
                <c:pt idx="1472">
                  <c:v>29.625999999999891</c:v>
                </c:pt>
                <c:pt idx="1473">
                  <c:v>29.627999999999901</c:v>
                </c:pt>
                <c:pt idx="1474">
                  <c:v>29.6299999999999</c:v>
                </c:pt>
                <c:pt idx="1475">
                  <c:v>29.631999999999898</c:v>
                </c:pt>
                <c:pt idx="1476">
                  <c:v>29.633999999999897</c:v>
                </c:pt>
                <c:pt idx="1477">
                  <c:v>29.6359999999999</c:v>
                </c:pt>
                <c:pt idx="1478">
                  <c:v>29.637999999999906</c:v>
                </c:pt>
                <c:pt idx="1479">
                  <c:v>29.639999999999898</c:v>
                </c:pt>
                <c:pt idx="1480">
                  <c:v>29.641999999999896</c:v>
                </c:pt>
                <c:pt idx="1481">
                  <c:v>29.643999999999899</c:v>
                </c:pt>
                <c:pt idx="1482">
                  <c:v>29.645999999999891</c:v>
                </c:pt>
                <c:pt idx="1483">
                  <c:v>29.647999999999897</c:v>
                </c:pt>
                <c:pt idx="1484">
                  <c:v>29.649999999999896</c:v>
                </c:pt>
                <c:pt idx="1485">
                  <c:v>29.651999999999898</c:v>
                </c:pt>
                <c:pt idx="1486">
                  <c:v>29.653999999999897</c:v>
                </c:pt>
                <c:pt idx="1487">
                  <c:v>29.655999999999896</c:v>
                </c:pt>
                <c:pt idx="1488">
                  <c:v>29.657999999999895</c:v>
                </c:pt>
                <c:pt idx="1489">
                  <c:v>29.659999999999897</c:v>
                </c:pt>
                <c:pt idx="1490">
                  <c:v>29.661999999999896</c:v>
                </c:pt>
                <c:pt idx="1491">
                  <c:v>29.663999999999888</c:v>
                </c:pt>
                <c:pt idx="1492">
                  <c:v>29.665999999999887</c:v>
                </c:pt>
                <c:pt idx="1493">
                  <c:v>29.667999999999896</c:v>
                </c:pt>
                <c:pt idx="1494">
                  <c:v>29.669999999999892</c:v>
                </c:pt>
                <c:pt idx="1495">
                  <c:v>29.671999999999894</c:v>
                </c:pt>
                <c:pt idx="1496">
                  <c:v>29.673999999999893</c:v>
                </c:pt>
                <c:pt idx="1497">
                  <c:v>29.675999999999892</c:v>
                </c:pt>
                <c:pt idx="1498">
                  <c:v>29.677999999999894</c:v>
                </c:pt>
                <c:pt idx="1499">
                  <c:v>29.679999999999893</c:v>
                </c:pt>
                <c:pt idx="1500">
                  <c:v>29.681999999999892</c:v>
                </c:pt>
                <c:pt idx="1501">
                  <c:v>29.683999999999887</c:v>
                </c:pt>
                <c:pt idx="1502">
                  <c:v>29.685999999999886</c:v>
                </c:pt>
                <c:pt idx="1503">
                  <c:v>29.687999999999892</c:v>
                </c:pt>
                <c:pt idx="1504">
                  <c:v>29.689999999999888</c:v>
                </c:pt>
                <c:pt idx="1505">
                  <c:v>29.691999999999894</c:v>
                </c:pt>
                <c:pt idx="1506">
                  <c:v>29.693999999999892</c:v>
                </c:pt>
                <c:pt idx="1507">
                  <c:v>29.695999999999888</c:v>
                </c:pt>
                <c:pt idx="1508">
                  <c:v>29.69799999999989</c:v>
                </c:pt>
                <c:pt idx="1509">
                  <c:v>29.699999999999893</c:v>
                </c:pt>
                <c:pt idx="1510">
                  <c:v>29.701999999999892</c:v>
                </c:pt>
                <c:pt idx="1511">
                  <c:v>29.703999999999887</c:v>
                </c:pt>
                <c:pt idx="1512">
                  <c:v>29.705999999999889</c:v>
                </c:pt>
                <c:pt idx="1513">
                  <c:v>29.707999999999892</c:v>
                </c:pt>
                <c:pt idx="1514">
                  <c:v>29.709999999999887</c:v>
                </c:pt>
                <c:pt idx="1515">
                  <c:v>29.71199999999989</c:v>
                </c:pt>
                <c:pt idx="1516">
                  <c:v>29.713999999999892</c:v>
                </c:pt>
                <c:pt idx="1517">
                  <c:v>29.715999999999887</c:v>
                </c:pt>
                <c:pt idx="1518">
                  <c:v>29.71799999999989</c:v>
                </c:pt>
                <c:pt idx="1519">
                  <c:v>29.719999999999892</c:v>
                </c:pt>
                <c:pt idx="1520">
                  <c:v>29.721999999999888</c:v>
                </c:pt>
                <c:pt idx="1521">
                  <c:v>29.723999999999887</c:v>
                </c:pt>
                <c:pt idx="1522">
                  <c:v>29.725999999999889</c:v>
                </c:pt>
                <c:pt idx="1523">
                  <c:v>29.727999999999888</c:v>
                </c:pt>
                <c:pt idx="1524">
                  <c:v>29.729999999999887</c:v>
                </c:pt>
                <c:pt idx="1525">
                  <c:v>29.731999999999893</c:v>
                </c:pt>
                <c:pt idx="1526">
                  <c:v>29.733999999999888</c:v>
                </c:pt>
                <c:pt idx="1527">
                  <c:v>29.735999999999887</c:v>
                </c:pt>
                <c:pt idx="1528">
                  <c:v>29.737999999999893</c:v>
                </c:pt>
                <c:pt idx="1529">
                  <c:v>29.739999999999888</c:v>
                </c:pt>
                <c:pt idx="1530">
                  <c:v>29.741999999999887</c:v>
                </c:pt>
                <c:pt idx="1531">
                  <c:v>29.743999999999886</c:v>
                </c:pt>
                <c:pt idx="1532">
                  <c:v>29.745999999999878</c:v>
                </c:pt>
                <c:pt idx="1533">
                  <c:v>29.747999999999887</c:v>
                </c:pt>
                <c:pt idx="1534">
                  <c:v>29.749999999999886</c:v>
                </c:pt>
                <c:pt idx="1535">
                  <c:v>29.751999999999885</c:v>
                </c:pt>
                <c:pt idx="1536">
                  <c:v>29.753999999999884</c:v>
                </c:pt>
                <c:pt idx="1537">
                  <c:v>29.755999999999887</c:v>
                </c:pt>
                <c:pt idx="1538">
                  <c:v>29.757999999999885</c:v>
                </c:pt>
                <c:pt idx="1539">
                  <c:v>29.759999999999884</c:v>
                </c:pt>
                <c:pt idx="1540">
                  <c:v>29.761999999999883</c:v>
                </c:pt>
                <c:pt idx="1541">
                  <c:v>29.763999999999886</c:v>
                </c:pt>
                <c:pt idx="1542">
                  <c:v>29.765999999999877</c:v>
                </c:pt>
                <c:pt idx="1543">
                  <c:v>29.767999999999883</c:v>
                </c:pt>
                <c:pt idx="1544">
                  <c:v>29.769999999999882</c:v>
                </c:pt>
                <c:pt idx="1545">
                  <c:v>29.771999999999885</c:v>
                </c:pt>
                <c:pt idx="1546">
                  <c:v>29.773999999999884</c:v>
                </c:pt>
                <c:pt idx="1547">
                  <c:v>29.775999999999883</c:v>
                </c:pt>
                <c:pt idx="1548">
                  <c:v>29.777999999999881</c:v>
                </c:pt>
                <c:pt idx="1549">
                  <c:v>29.779999999999884</c:v>
                </c:pt>
                <c:pt idx="1550">
                  <c:v>29.781999999999883</c:v>
                </c:pt>
                <c:pt idx="1551">
                  <c:v>29.783999999999882</c:v>
                </c:pt>
                <c:pt idx="1552">
                  <c:v>29.785999999999873</c:v>
                </c:pt>
                <c:pt idx="1553">
                  <c:v>29.787999999999883</c:v>
                </c:pt>
                <c:pt idx="1554">
                  <c:v>29.789999999999882</c:v>
                </c:pt>
                <c:pt idx="1555">
                  <c:v>29.791999999999881</c:v>
                </c:pt>
                <c:pt idx="1556">
                  <c:v>29.79399999999988</c:v>
                </c:pt>
                <c:pt idx="1557">
                  <c:v>29.795999999999882</c:v>
                </c:pt>
                <c:pt idx="1558">
                  <c:v>29.797999999999881</c:v>
                </c:pt>
                <c:pt idx="1559">
                  <c:v>29.79999999999988</c:v>
                </c:pt>
                <c:pt idx="1560">
                  <c:v>29.801999999999886</c:v>
                </c:pt>
                <c:pt idx="1561">
                  <c:v>29.803999999999881</c:v>
                </c:pt>
                <c:pt idx="1562">
                  <c:v>29.80599999999988</c:v>
                </c:pt>
                <c:pt idx="1563">
                  <c:v>29.807999999999886</c:v>
                </c:pt>
                <c:pt idx="1564">
                  <c:v>29.809999999999878</c:v>
                </c:pt>
                <c:pt idx="1565">
                  <c:v>29.811999999999887</c:v>
                </c:pt>
                <c:pt idx="1566">
                  <c:v>29.813999999999886</c:v>
                </c:pt>
                <c:pt idx="1567">
                  <c:v>29.815999999999878</c:v>
                </c:pt>
                <c:pt idx="1568">
                  <c:v>29.817999999999884</c:v>
                </c:pt>
                <c:pt idx="1569">
                  <c:v>29.819999999999887</c:v>
                </c:pt>
                <c:pt idx="1570">
                  <c:v>29.821999999999878</c:v>
                </c:pt>
                <c:pt idx="1571">
                  <c:v>29.823999999999877</c:v>
                </c:pt>
                <c:pt idx="1572">
                  <c:v>29.825999999999876</c:v>
                </c:pt>
                <c:pt idx="1573">
                  <c:v>29.827999999999886</c:v>
                </c:pt>
                <c:pt idx="1574">
                  <c:v>29.829999999999878</c:v>
                </c:pt>
                <c:pt idx="1575">
                  <c:v>29.831999999999883</c:v>
                </c:pt>
                <c:pt idx="1576">
                  <c:v>29.833999999999875</c:v>
                </c:pt>
                <c:pt idx="1577">
                  <c:v>29.835999999999878</c:v>
                </c:pt>
                <c:pt idx="1578">
                  <c:v>29.837999999999884</c:v>
                </c:pt>
                <c:pt idx="1579">
                  <c:v>29.839999999999883</c:v>
                </c:pt>
                <c:pt idx="1580">
                  <c:v>29.841999999999874</c:v>
                </c:pt>
                <c:pt idx="1581">
                  <c:v>29.843999999999877</c:v>
                </c:pt>
                <c:pt idx="1582">
                  <c:v>29.845999999999876</c:v>
                </c:pt>
                <c:pt idx="1583">
                  <c:v>29.847999999999875</c:v>
                </c:pt>
                <c:pt idx="1584">
                  <c:v>29.849999999999874</c:v>
                </c:pt>
                <c:pt idx="1585">
                  <c:v>29.851999999999883</c:v>
                </c:pt>
                <c:pt idx="1586">
                  <c:v>29.853999999999875</c:v>
                </c:pt>
                <c:pt idx="1587">
                  <c:v>29.855999999999874</c:v>
                </c:pt>
                <c:pt idx="1588">
                  <c:v>29.85799999999988</c:v>
                </c:pt>
                <c:pt idx="1589">
                  <c:v>29.859999999999875</c:v>
                </c:pt>
                <c:pt idx="1590">
                  <c:v>29.861999999999874</c:v>
                </c:pt>
                <c:pt idx="1591">
                  <c:v>29.863999999999873</c:v>
                </c:pt>
                <c:pt idx="1592">
                  <c:v>29.865999999999872</c:v>
                </c:pt>
                <c:pt idx="1593">
                  <c:v>29.867999999999874</c:v>
                </c:pt>
                <c:pt idx="1594">
                  <c:v>29.869999999999873</c:v>
                </c:pt>
                <c:pt idx="1595">
                  <c:v>29.871999999999879</c:v>
                </c:pt>
                <c:pt idx="1596">
                  <c:v>29.873999999999871</c:v>
                </c:pt>
                <c:pt idx="1597">
                  <c:v>29.875999999999873</c:v>
                </c:pt>
                <c:pt idx="1598">
                  <c:v>29.877999999999879</c:v>
                </c:pt>
                <c:pt idx="1599">
                  <c:v>29.879999999999871</c:v>
                </c:pt>
                <c:pt idx="1600">
                  <c:v>29.88199999999987</c:v>
                </c:pt>
                <c:pt idx="1601">
                  <c:v>29.883999999999872</c:v>
                </c:pt>
                <c:pt idx="1602">
                  <c:v>29.885999999999864</c:v>
                </c:pt>
                <c:pt idx="1603">
                  <c:v>29.88799999999987</c:v>
                </c:pt>
                <c:pt idx="1604">
                  <c:v>29.889999999999869</c:v>
                </c:pt>
                <c:pt idx="1605">
                  <c:v>29.891999999999875</c:v>
                </c:pt>
                <c:pt idx="1606">
                  <c:v>29.89399999999987</c:v>
                </c:pt>
                <c:pt idx="1607">
                  <c:v>29.895999999999869</c:v>
                </c:pt>
                <c:pt idx="1608">
                  <c:v>29.897999999999868</c:v>
                </c:pt>
                <c:pt idx="1609">
                  <c:v>29.899999999999871</c:v>
                </c:pt>
                <c:pt idx="1610">
                  <c:v>29.90199999999987</c:v>
                </c:pt>
                <c:pt idx="1611">
                  <c:v>29.903999999999861</c:v>
                </c:pt>
                <c:pt idx="1612">
                  <c:v>29.90599999999986</c:v>
                </c:pt>
                <c:pt idx="1613">
                  <c:v>29.90799999999987</c:v>
                </c:pt>
                <c:pt idx="1614">
                  <c:v>29.909999999999869</c:v>
                </c:pt>
                <c:pt idx="1615">
                  <c:v>29.911999999999868</c:v>
                </c:pt>
                <c:pt idx="1616">
                  <c:v>29.913999999999866</c:v>
                </c:pt>
                <c:pt idx="1617">
                  <c:v>29.915999999999869</c:v>
                </c:pt>
                <c:pt idx="1618">
                  <c:v>29.917999999999868</c:v>
                </c:pt>
                <c:pt idx="1619">
                  <c:v>29.919999999999867</c:v>
                </c:pt>
                <c:pt idx="1620">
                  <c:v>29.921999999999866</c:v>
                </c:pt>
                <c:pt idx="1621">
                  <c:v>29.923999999999861</c:v>
                </c:pt>
                <c:pt idx="1622">
                  <c:v>29.92599999999986</c:v>
                </c:pt>
                <c:pt idx="1623">
                  <c:v>29.927999999999866</c:v>
                </c:pt>
                <c:pt idx="1624">
                  <c:v>29.929999999999858</c:v>
                </c:pt>
                <c:pt idx="1625">
                  <c:v>29.931999999999867</c:v>
                </c:pt>
                <c:pt idx="1626">
                  <c:v>29.933999999999866</c:v>
                </c:pt>
                <c:pt idx="1627">
                  <c:v>29.935999999999858</c:v>
                </c:pt>
                <c:pt idx="1628">
                  <c:v>29.937999999999864</c:v>
                </c:pt>
                <c:pt idx="1629">
                  <c:v>29.939999999999866</c:v>
                </c:pt>
                <c:pt idx="1630">
                  <c:v>29.941999999999862</c:v>
                </c:pt>
                <c:pt idx="1631">
                  <c:v>29.943999999999857</c:v>
                </c:pt>
                <c:pt idx="1632">
                  <c:v>29.945999999999856</c:v>
                </c:pt>
                <c:pt idx="1633">
                  <c:v>29.947999999999862</c:v>
                </c:pt>
                <c:pt idx="1634">
                  <c:v>29.949999999999857</c:v>
                </c:pt>
                <c:pt idx="1635">
                  <c:v>29.951999999999863</c:v>
                </c:pt>
                <c:pt idx="1636">
                  <c:v>29.953999999999862</c:v>
                </c:pt>
                <c:pt idx="1637">
                  <c:v>29.955999999999857</c:v>
                </c:pt>
                <c:pt idx="1638">
                  <c:v>29.957999999999863</c:v>
                </c:pt>
                <c:pt idx="1639">
                  <c:v>29.959999999999862</c:v>
                </c:pt>
                <c:pt idx="1640">
                  <c:v>29.961999999999854</c:v>
                </c:pt>
                <c:pt idx="1641">
                  <c:v>29.963999999999857</c:v>
                </c:pt>
                <c:pt idx="1642">
                  <c:v>29.965999999999855</c:v>
                </c:pt>
                <c:pt idx="1643">
                  <c:v>29.967999999999854</c:v>
                </c:pt>
                <c:pt idx="1644">
                  <c:v>29.969999999999853</c:v>
                </c:pt>
                <c:pt idx="1645">
                  <c:v>29.971999999999863</c:v>
                </c:pt>
                <c:pt idx="1646">
                  <c:v>29.973999999999862</c:v>
                </c:pt>
                <c:pt idx="1647">
                  <c:v>29.975999999999853</c:v>
                </c:pt>
                <c:pt idx="1648">
                  <c:v>29.977999999999859</c:v>
                </c:pt>
                <c:pt idx="1649">
                  <c:v>29.979999999999862</c:v>
                </c:pt>
                <c:pt idx="1650">
                  <c:v>29.981999999999854</c:v>
                </c:pt>
                <c:pt idx="1651">
                  <c:v>29.983999999999853</c:v>
                </c:pt>
                <c:pt idx="1652">
                  <c:v>29.985999999999848</c:v>
                </c:pt>
                <c:pt idx="1653">
                  <c:v>29.987999999999854</c:v>
                </c:pt>
                <c:pt idx="1654">
                  <c:v>29.989999999999853</c:v>
                </c:pt>
                <c:pt idx="1655">
                  <c:v>29.991999999999859</c:v>
                </c:pt>
                <c:pt idx="1656">
                  <c:v>29.993999999999851</c:v>
                </c:pt>
                <c:pt idx="1657">
                  <c:v>29.995999999999853</c:v>
                </c:pt>
                <c:pt idx="1658">
                  <c:v>29.997999999999859</c:v>
                </c:pt>
                <c:pt idx="1659">
                  <c:v>29.999999999999851</c:v>
                </c:pt>
                <c:pt idx="1660">
                  <c:v>30.001999999999857</c:v>
                </c:pt>
                <c:pt idx="1661">
                  <c:v>30.003999999999859</c:v>
                </c:pt>
                <c:pt idx="1662">
                  <c:v>30.005999999999851</c:v>
                </c:pt>
                <c:pt idx="1663">
                  <c:v>30.007999999999857</c:v>
                </c:pt>
                <c:pt idx="1664">
                  <c:v>30.009999999999856</c:v>
                </c:pt>
                <c:pt idx="1665">
                  <c:v>30.011999999999858</c:v>
                </c:pt>
                <c:pt idx="1666">
                  <c:v>30.013999999999857</c:v>
                </c:pt>
                <c:pt idx="1667">
                  <c:v>30.015999999999856</c:v>
                </c:pt>
                <c:pt idx="1668">
                  <c:v>30.017999999999855</c:v>
                </c:pt>
                <c:pt idx="1669">
                  <c:v>30.019999999999857</c:v>
                </c:pt>
                <c:pt idx="1670">
                  <c:v>30.021999999999856</c:v>
                </c:pt>
                <c:pt idx="1671">
                  <c:v>30.023999999999852</c:v>
                </c:pt>
                <c:pt idx="1672">
                  <c:v>30.025999999999847</c:v>
                </c:pt>
                <c:pt idx="1673">
                  <c:v>30.027999999999857</c:v>
                </c:pt>
                <c:pt idx="1674">
                  <c:v>30.029999999999852</c:v>
                </c:pt>
                <c:pt idx="1675">
                  <c:v>30.031999999999854</c:v>
                </c:pt>
                <c:pt idx="1676">
                  <c:v>30.033999999999853</c:v>
                </c:pt>
                <c:pt idx="1677">
                  <c:v>30.035999999999856</c:v>
                </c:pt>
                <c:pt idx="1678">
                  <c:v>30.037999999999855</c:v>
                </c:pt>
                <c:pt idx="1679">
                  <c:v>30.039999999999853</c:v>
                </c:pt>
                <c:pt idx="1680">
                  <c:v>30.041999999999852</c:v>
                </c:pt>
                <c:pt idx="1681">
                  <c:v>30.043999999999848</c:v>
                </c:pt>
                <c:pt idx="1682">
                  <c:v>30.045999999999847</c:v>
                </c:pt>
                <c:pt idx="1683">
                  <c:v>30.047999999999853</c:v>
                </c:pt>
                <c:pt idx="1684">
                  <c:v>30.049999999999844</c:v>
                </c:pt>
                <c:pt idx="1685">
                  <c:v>30.051999999999854</c:v>
                </c:pt>
                <c:pt idx="1686">
                  <c:v>30.053999999999853</c:v>
                </c:pt>
                <c:pt idx="1687">
                  <c:v>30.055999999999852</c:v>
                </c:pt>
                <c:pt idx="1688">
                  <c:v>30.057999999999851</c:v>
                </c:pt>
                <c:pt idx="1689">
                  <c:v>30.059999999999853</c:v>
                </c:pt>
                <c:pt idx="1690">
                  <c:v>30.061999999999852</c:v>
                </c:pt>
                <c:pt idx="1691">
                  <c:v>30.063999999999844</c:v>
                </c:pt>
                <c:pt idx="1692">
                  <c:v>30.065999999999843</c:v>
                </c:pt>
                <c:pt idx="1693">
                  <c:v>30.067999999999852</c:v>
                </c:pt>
                <c:pt idx="1694">
                  <c:v>30.069999999999844</c:v>
                </c:pt>
                <c:pt idx="1695">
                  <c:v>30.07199999999985</c:v>
                </c:pt>
                <c:pt idx="1696">
                  <c:v>30.073999999999849</c:v>
                </c:pt>
                <c:pt idx="1697">
                  <c:v>30.075999999999844</c:v>
                </c:pt>
                <c:pt idx="1698">
                  <c:v>30.07799999999985</c:v>
                </c:pt>
                <c:pt idx="1699">
                  <c:v>30.079999999999849</c:v>
                </c:pt>
                <c:pt idx="1700">
                  <c:v>30.081999999999841</c:v>
                </c:pt>
                <c:pt idx="1701">
                  <c:v>30.083999999999843</c:v>
                </c:pt>
                <c:pt idx="1702">
                  <c:v>30.085999999999842</c:v>
                </c:pt>
                <c:pt idx="1703">
                  <c:v>30.087999999999841</c:v>
                </c:pt>
                <c:pt idx="1704">
                  <c:v>30.08999999999984</c:v>
                </c:pt>
                <c:pt idx="1705">
                  <c:v>30.09199999999985</c:v>
                </c:pt>
                <c:pt idx="1706">
                  <c:v>30.093999999999841</c:v>
                </c:pt>
                <c:pt idx="1707">
                  <c:v>30.09599999999984</c:v>
                </c:pt>
                <c:pt idx="1708">
                  <c:v>30.097999999999846</c:v>
                </c:pt>
                <c:pt idx="1709">
                  <c:v>30.099999999999849</c:v>
                </c:pt>
                <c:pt idx="1710">
                  <c:v>30.101999999999848</c:v>
                </c:pt>
                <c:pt idx="1711">
                  <c:v>30.103999999999846</c:v>
                </c:pt>
                <c:pt idx="1712">
                  <c:v>30.105999999999842</c:v>
                </c:pt>
                <c:pt idx="1713">
                  <c:v>30.107999999999848</c:v>
                </c:pt>
                <c:pt idx="1714">
                  <c:v>30.109999999999847</c:v>
                </c:pt>
                <c:pt idx="1715">
                  <c:v>30.111999999999853</c:v>
                </c:pt>
                <c:pt idx="1716">
                  <c:v>30.113999999999844</c:v>
                </c:pt>
                <c:pt idx="1717">
                  <c:v>30.115999999999847</c:v>
                </c:pt>
                <c:pt idx="1718">
                  <c:v>30.117999999999853</c:v>
                </c:pt>
                <c:pt idx="1719">
                  <c:v>30.119999999999845</c:v>
                </c:pt>
                <c:pt idx="1720">
                  <c:v>30.121999999999844</c:v>
                </c:pt>
                <c:pt idx="1721">
                  <c:v>30.123999999999846</c:v>
                </c:pt>
                <c:pt idx="1722">
                  <c:v>30.125999999999838</c:v>
                </c:pt>
                <c:pt idx="1723">
                  <c:v>30.127999999999844</c:v>
                </c:pt>
                <c:pt idx="1724">
                  <c:v>30.129999999999843</c:v>
                </c:pt>
                <c:pt idx="1725">
                  <c:v>30.131999999999845</c:v>
                </c:pt>
                <c:pt idx="1726">
                  <c:v>30.133999999999844</c:v>
                </c:pt>
                <c:pt idx="1727">
                  <c:v>30.135999999999843</c:v>
                </c:pt>
                <c:pt idx="1728">
                  <c:v>30.137999999999845</c:v>
                </c:pt>
                <c:pt idx="1729">
                  <c:v>30.139999999999844</c:v>
                </c:pt>
                <c:pt idx="1730">
                  <c:v>30.141999999999843</c:v>
                </c:pt>
                <c:pt idx="1731">
                  <c:v>30.143999999999842</c:v>
                </c:pt>
                <c:pt idx="1732">
                  <c:v>30.145999999999834</c:v>
                </c:pt>
                <c:pt idx="1733">
                  <c:v>30.147999999999843</c:v>
                </c:pt>
                <c:pt idx="1734">
                  <c:v>30.149999999999842</c:v>
                </c:pt>
                <c:pt idx="1735">
                  <c:v>30.151999999999841</c:v>
                </c:pt>
                <c:pt idx="1736">
                  <c:v>30.15399999999984</c:v>
                </c:pt>
                <c:pt idx="1737">
                  <c:v>30.155999999999842</c:v>
                </c:pt>
                <c:pt idx="1738">
                  <c:v>30.157999999999841</c:v>
                </c:pt>
                <c:pt idx="1739">
                  <c:v>30.15999999999984</c:v>
                </c:pt>
                <c:pt idx="1740">
                  <c:v>30.161999999999839</c:v>
                </c:pt>
                <c:pt idx="1741">
                  <c:v>30.163999999999842</c:v>
                </c:pt>
                <c:pt idx="1742">
                  <c:v>30.165999999999833</c:v>
                </c:pt>
                <c:pt idx="1743">
                  <c:v>30.167999999999839</c:v>
                </c:pt>
                <c:pt idx="1744">
                  <c:v>30.169999999999831</c:v>
                </c:pt>
                <c:pt idx="1745">
                  <c:v>30.171999999999841</c:v>
                </c:pt>
                <c:pt idx="1746">
                  <c:v>30.17399999999984</c:v>
                </c:pt>
                <c:pt idx="1747">
                  <c:v>30.175999999999839</c:v>
                </c:pt>
                <c:pt idx="1748">
                  <c:v>30.177999999999837</c:v>
                </c:pt>
                <c:pt idx="1749">
                  <c:v>30.17999999999984</c:v>
                </c:pt>
                <c:pt idx="1750">
                  <c:v>30.181999999999839</c:v>
                </c:pt>
                <c:pt idx="1751">
                  <c:v>30.183999999999831</c:v>
                </c:pt>
                <c:pt idx="1752">
                  <c:v>30.185999999999829</c:v>
                </c:pt>
                <c:pt idx="1753">
                  <c:v>30.187999999999839</c:v>
                </c:pt>
                <c:pt idx="1754">
                  <c:v>30.189999999999831</c:v>
                </c:pt>
                <c:pt idx="1755">
                  <c:v>30.191999999999837</c:v>
                </c:pt>
                <c:pt idx="1756">
                  <c:v>30.193999999999836</c:v>
                </c:pt>
                <c:pt idx="1757">
                  <c:v>30.195999999999831</c:v>
                </c:pt>
                <c:pt idx="1758">
                  <c:v>30.197999999999837</c:v>
                </c:pt>
                <c:pt idx="1759">
                  <c:v>30.199999999999836</c:v>
                </c:pt>
                <c:pt idx="1760">
                  <c:v>30.201999999999828</c:v>
                </c:pt>
                <c:pt idx="1761">
                  <c:v>30.20399999999983</c:v>
                </c:pt>
                <c:pt idx="1762">
                  <c:v>30.205999999999829</c:v>
                </c:pt>
                <c:pt idx="1763">
                  <c:v>30.207999999999828</c:v>
                </c:pt>
                <c:pt idx="1764">
                  <c:v>30.209999999999827</c:v>
                </c:pt>
                <c:pt idx="1765">
                  <c:v>30.211999999999836</c:v>
                </c:pt>
                <c:pt idx="1766">
                  <c:v>30.213999999999832</c:v>
                </c:pt>
                <c:pt idx="1767">
                  <c:v>30.215999999999827</c:v>
                </c:pt>
                <c:pt idx="1768">
                  <c:v>30.217999999999833</c:v>
                </c:pt>
                <c:pt idx="1769">
                  <c:v>30.219999999999832</c:v>
                </c:pt>
                <c:pt idx="1770">
                  <c:v>30.221999999999827</c:v>
                </c:pt>
                <c:pt idx="1771">
                  <c:v>30.223999999999826</c:v>
                </c:pt>
                <c:pt idx="1772">
                  <c:v>30.225999999999829</c:v>
                </c:pt>
                <c:pt idx="1773">
                  <c:v>30.227999999999827</c:v>
                </c:pt>
                <c:pt idx="1774">
                  <c:v>30.229999999999826</c:v>
                </c:pt>
                <c:pt idx="1775">
                  <c:v>30.231999999999832</c:v>
                </c:pt>
                <c:pt idx="1776">
                  <c:v>30.233999999999828</c:v>
                </c:pt>
                <c:pt idx="1777">
                  <c:v>30.235999999999827</c:v>
                </c:pt>
                <c:pt idx="1778">
                  <c:v>30.237999999999833</c:v>
                </c:pt>
                <c:pt idx="1779">
                  <c:v>30.239999999999828</c:v>
                </c:pt>
                <c:pt idx="1780">
                  <c:v>30.241999999999827</c:v>
                </c:pt>
                <c:pt idx="1781">
                  <c:v>30.243999999999829</c:v>
                </c:pt>
                <c:pt idx="1782">
                  <c:v>30.245999999999825</c:v>
                </c:pt>
                <c:pt idx="1783">
                  <c:v>30.247999999999827</c:v>
                </c:pt>
                <c:pt idx="1784">
                  <c:v>30.249999999999829</c:v>
                </c:pt>
                <c:pt idx="1785">
                  <c:v>30.251999999999832</c:v>
                </c:pt>
                <c:pt idx="1786">
                  <c:v>30.253999999999827</c:v>
                </c:pt>
                <c:pt idx="1787">
                  <c:v>30.255999999999826</c:v>
                </c:pt>
                <c:pt idx="1788">
                  <c:v>30.257999999999832</c:v>
                </c:pt>
                <c:pt idx="1789">
                  <c:v>30.259999999999827</c:v>
                </c:pt>
                <c:pt idx="1790">
                  <c:v>30.261999999999826</c:v>
                </c:pt>
                <c:pt idx="1791">
                  <c:v>30.263999999999829</c:v>
                </c:pt>
                <c:pt idx="1792">
                  <c:v>30.265999999999821</c:v>
                </c:pt>
                <c:pt idx="1793">
                  <c:v>30.267999999999827</c:v>
                </c:pt>
                <c:pt idx="1794">
                  <c:v>30.269999999999829</c:v>
                </c:pt>
                <c:pt idx="1795">
                  <c:v>30.271999999999828</c:v>
                </c:pt>
                <c:pt idx="1796">
                  <c:v>30.273999999999827</c:v>
                </c:pt>
                <c:pt idx="1797">
                  <c:v>30.275999999999829</c:v>
                </c:pt>
                <c:pt idx="1798">
                  <c:v>30.277999999999828</c:v>
                </c:pt>
                <c:pt idx="1799">
                  <c:v>30.279999999999827</c:v>
                </c:pt>
                <c:pt idx="1800">
                  <c:v>30.281999999999826</c:v>
                </c:pt>
                <c:pt idx="1801">
                  <c:v>30.283999999999821</c:v>
                </c:pt>
                <c:pt idx="1802">
                  <c:v>30.28599999999982</c:v>
                </c:pt>
                <c:pt idx="1803">
                  <c:v>30.287999999999826</c:v>
                </c:pt>
                <c:pt idx="1804">
                  <c:v>30.289999999999822</c:v>
                </c:pt>
                <c:pt idx="1805">
                  <c:v>30.291999999999828</c:v>
                </c:pt>
                <c:pt idx="1806">
                  <c:v>30.293999999999826</c:v>
                </c:pt>
                <c:pt idx="1807">
                  <c:v>30.295999999999822</c:v>
                </c:pt>
                <c:pt idx="1808">
                  <c:v>30.297999999999824</c:v>
                </c:pt>
                <c:pt idx="1809">
                  <c:v>30.299999999999827</c:v>
                </c:pt>
                <c:pt idx="1810">
                  <c:v>30.301999999999833</c:v>
                </c:pt>
                <c:pt idx="1811">
                  <c:v>30.303999999999824</c:v>
                </c:pt>
                <c:pt idx="1812">
                  <c:v>30.305999999999823</c:v>
                </c:pt>
                <c:pt idx="1813">
                  <c:v>30.307999999999833</c:v>
                </c:pt>
                <c:pt idx="1814">
                  <c:v>30.309999999999825</c:v>
                </c:pt>
                <c:pt idx="1815">
                  <c:v>30.311999999999831</c:v>
                </c:pt>
                <c:pt idx="1816">
                  <c:v>30.31399999999983</c:v>
                </c:pt>
                <c:pt idx="1817">
                  <c:v>30.315999999999825</c:v>
                </c:pt>
                <c:pt idx="1818">
                  <c:v>30.317999999999831</c:v>
                </c:pt>
                <c:pt idx="1819">
                  <c:v>30.31999999999983</c:v>
                </c:pt>
                <c:pt idx="1820">
                  <c:v>30.321999999999825</c:v>
                </c:pt>
                <c:pt idx="1821">
                  <c:v>30.323999999999824</c:v>
                </c:pt>
                <c:pt idx="1822">
                  <c:v>30.325999999999823</c:v>
                </c:pt>
                <c:pt idx="1823">
                  <c:v>30.327999999999825</c:v>
                </c:pt>
                <c:pt idx="1824">
                  <c:v>30.329999999999821</c:v>
                </c:pt>
                <c:pt idx="1825">
                  <c:v>30.33199999999983</c:v>
                </c:pt>
                <c:pt idx="1826">
                  <c:v>30.333999999999829</c:v>
                </c:pt>
                <c:pt idx="1827">
                  <c:v>30.335999999999821</c:v>
                </c:pt>
                <c:pt idx="1828">
                  <c:v>30.337999999999827</c:v>
                </c:pt>
                <c:pt idx="1829">
                  <c:v>30.339999999999829</c:v>
                </c:pt>
                <c:pt idx="1830">
                  <c:v>30.341999999999821</c:v>
                </c:pt>
                <c:pt idx="1831">
                  <c:v>30.34399999999982</c:v>
                </c:pt>
                <c:pt idx="1832">
                  <c:v>30.345999999999819</c:v>
                </c:pt>
                <c:pt idx="1833">
                  <c:v>30.347999999999821</c:v>
                </c:pt>
                <c:pt idx="1834">
                  <c:v>30.34999999999982</c:v>
                </c:pt>
                <c:pt idx="1835">
                  <c:v>30.351999999999826</c:v>
                </c:pt>
                <c:pt idx="1836">
                  <c:v>30.353999999999818</c:v>
                </c:pt>
                <c:pt idx="1837">
                  <c:v>30.35599999999982</c:v>
                </c:pt>
                <c:pt idx="1838">
                  <c:v>30.357999999999826</c:v>
                </c:pt>
                <c:pt idx="1839">
                  <c:v>30.359999999999818</c:v>
                </c:pt>
                <c:pt idx="1840">
                  <c:v>30.361999999999817</c:v>
                </c:pt>
                <c:pt idx="1841">
                  <c:v>30.36399999999982</c:v>
                </c:pt>
                <c:pt idx="1842">
                  <c:v>30.365999999999811</c:v>
                </c:pt>
                <c:pt idx="1843">
                  <c:v>30.367999999999817</c:v>
                </c:pt>
                <c:pt idx="1844">
                  <c:v>30.369999999999816</c:v>
                </c:pt>
                <c:pt idx="1845">
                  <c:v>30.371999999999826</c:v>
                </c:pt>
                <c:pt idx="1846">
                  <c:v>30.373999999999818</c:v>
                </c:pt>
                <c:pt idx="1847">
                  <c:v>30.375999999999816</c:v>
                </c:pt>
                <c:pt idx="1848">
                  <c:v>30.377999999999815</c:v>
                </c:pt>
                <c:pt idx="1849">
                  <c:v>30.379999999999818</c:v>
                </c:pt>
                <c:pt idx="1850">
                  <c:v>30.381999999999817</c:v>
                </c:pt>
                <c:pt idx="1851">
                  <c:v>30.383999999999816</c:v>
                </c:pt>
                <c:pt idx="1852">
                  <c:v>30.385999999999807</c:v>
                </c:pt>
                <c:pt idx="1853">
                  <c:v>30.387999999999817</c:v>
                </c:pt>
                <c:pt idx="1854">
                  <c:v>30.389999999999816</c:v>
                </c:pt>
                <c:pt idx="1855">
                  <c:v>30.391999999999815</c:v>
                </c:pt>
                <c:pt idx="1856">
                  <c:v>30.393999999999814</c:v>
                </c:pt>
                <c:pt idx="1857">
                  <c:v>30.395999999999816</c:v>
                </c:pt>
                <c:pt idx="1858">
                  <c:v>30.397999999999815</c:v>
                </c:pt>
                <c:pt idx="1859">
                  <c:v>30.399999999999814</c:v>
                </c:pt>
                <c:pt idx="1860">
                  <c:v>30.401999999999813</c:v>
                </c:pt>
                <c:pt idx="1861">
                  <c:v>30.403999999999812</c:v>
                </c:pt>
                <c:pt idx="1862">
                  <c:v>30.405999999999807</c:v>
                </c:pt>
                <c:pt idx="1863">
                  <c:v>30.407999999999813</c:v>
                </c:pt>
                <c:pt idx="1864">
                  <c:v>30.409999999999812</c:v>
                </c:pt>
                <c:pt idx="1865">
                  <c:v>30.411999999999814</c:v>
                </c:pt>
                <c:pt idx="1866">
                  <c:v>30.413999999999813</c:v>
                </c:pt>
                <c:pt idx="1867">
                  <c:v>30.415999999999812</c:v>
                </c:pt>
                <c:pt idx="1868">
                  <c:v>30.417999999999811</c:v>
                </c:pt>
                <c:pt idx="1869">
                  <c:v>30.419999999999813</c:v>
                </c:pt>
                <c:pt idx="1870">
                  <c:v>30.421999999999812</c:v>
                </c:pt>
                <c:pt idx="1871">
                  <c:v>30.423999999999804</c:v>
                </c:pt>
                <c:pt idx="1872">
                  <c:v>30.425999999999803</c:v>
                </c:pt>
                <c:pt idx="1873">
                  <c:v>30.427999999999813</c:v>
                </c:pt>
                <c:pt idx="1874">
                  <c:v>30.429999999999804</c:v>
                </c:pt>
                <c:pt idx="1875">
                  <c:v>30.43199999999981</c:v>
                </c:pt>
                <c:pt idx="1876">
                  <c:v>30.433999999999809</c:v>
                </c:pt>
                <c:pt idx="1877">
                  <c:v>30.435999999999812</c:v>
                </c:pt>
                <c:pt idx="1878">
                  <c:v>30.437999999999811</c:v>
                </c:pt>
                <c:pt idx="1879">
                  <c:v>30.439999999999809</c:v>
                </c:pt>
                <c:pt idx="1880">
                  <c:v>30.441999999999801</c:v>
                </c:pt>
                <c:pt idx="1881">
                  <c:v>30.443999999999804</c:v>
                </c:pt>
                <c:pt idx="1882">
                  <c:v>30.445999999999803</c:v>
                </c:pt>
                <c:pt idx="1883">
                  <c:v>30.447999999999809</c:v>
                </c:pt>
                <c:pt idx="1884">
                  <c:v>30.4499999999998</c:v>
                </c:pt>
                <c:pt idx="1885">
                  <c:v>30.45199999999981</c:v>
                </c:pt>
                <c:pt idx="1886">
                  <c:v>30.453999999999809</c:v>
                </c:pt>
                <c:pt idx="1887">
                  <c:v>30.455999999999801</c:v>
                </c:pt>
                <c:pt idx="1888">
                  <c:v>30.457999999999807</c:v>
                </c:pt>
                <c:pt idx="1889">
                  <c:v>30.459999999999809</c:v>
                </c:pt>
                <c:pt idx="1890">
                  <c:v>30.461999999999801</c:v>
                </c:pt>
                <c:pt idx="1891">
                  <c:v>30.4639999999998</c:v>
                </c:pt>
                <c:pt idx="1892">
                  <c:v>30.465999999999799</c:v>
                </c:pt>
                <c:pt idx="1893">
                  <c:v>30.467999999999801</c:v>
                </c:pt>
                <c:pt idx="1894">
                  <c:v>30.4699999999998</c:v>
                </c:pt>
                <c:pt idx="1895">
                  <c:v>30.471999999999806</c:v>
                </c:pt>
                <c:pt idx="1896">
                  <c:v>30.473999999999798</c:v>
                </c:pt>
                <c:pt idx="1897">
                  <c:v>30.4759999999998</c:v>
                </c:pt>
                <c:pt idx="1898">
                  <c:v>30.477999999999806</c:v>
                </c:pt>
                <c:pt idx="1899">
                  <c:v>30.479999999999798</c:v>
                </c:pt>
                <c:pt idx="1900">
                  <c:v>30.481999999999797</c:v>
                </c:pt>
                <c:pt idx="1901">
                  <c:v>30.483999999999799</c:v>
                </c:pt>
                <c:pt idx="1902">
                  <c:v>30.485999999999791</c:v>
                </c:pt>
                <c:pt idx="1903">
                  <c:v>30.487999999999797</c:v>
                </c:pt>
                <c:pt idx="1904">
                  <c:v>30.489999999999796</c:v>
                </c:pt>
                <c:pt idx="1905">
                  <c:v>30.491999999999802</c:v>
                </c:pt>
                <c:pt idx="1906">
                  <c:v>30.493999999999797</c:v>
                </c:pt>
                <c:pt idx="1907">
                  <c:v>30.495999999999796</c:v>
                </c:pt>
                <c:pt idx="1908">
                  <c:v>30.497999999999802</c:v>
                </c:pt>
                <c:pt idx="1909">
                  <c:v>30.499999999999797</c:v>
                </c:pt>
                <c:pt idx="1910">
                  <c:v>30.501999999999803</c:v>
                </c:pt>
                <c:pt idx="1911">
                  <c:v>30.503999999999802</c:v>
                </c:pt>
                <c:pt idx="1912">
                  <c:v>30.505999999999794</c:v>
                </c:pt>
                <c:pt idx="1913">
                  <c:v>30.507999999999804</c:v>
                </c:pt>
                <c:pt idx="1914">
                  <c:v>30.509999999999803</c:v>
                </c:pt>
                <c:pt idx="1915">
                  <c:v>30.511999999999805</c:v>
                </c:pt>
                <c:pt idx="1916">
                  <c:v>30.5139999999998</c:v>
                </c:pt>
                <c:pt idx="1917">
                  <c:v>30.515999999999803</c:v>
                </c:pt>
                <c:pt idx="1918">
                  <c:v>30.517999999999805</c:v>
                </c:pt>
                <c:pt idx="1919">
                  <c:v>30.519999999999801</c:v>
                </c:pt>
                <c:pt idx="1920">
                  <c:v>30.5219999999998</c:v>
                </c:pt>
                <c:pt idx="1921">
                  <c:v>30.523999999999802</c:v>
                </c:pt>
                <c:pt idx="1922">
                  <c:v>30.525999999999794</c:v>
                </c:pt>
                <c:pt idx="1923">
                  <c:v>30.5279999999998</c:v>
                </c:pt>
                <c:pt idx="1924">
                  <c:v>30.529999999999799</c:v>
                </c:pt>
                <c:pt idx="1925">
                  <c:v>30.531999999999801</c:v>
                </c:pt>
                <c:pt idx="1926">
                  <c:v>30.5339999999998</c:v>
                </c:pt>
                <c:pt idx="1927">
                  <c:v>30.535999999999799</c:v>
                </c:pt>
                <c:pt idx="1928">
                  <c:v>30.537999999999798</c:v>
                </c:pt>
                <c:pt idx="1929">
                  <c:v>30.5399999999998</c:v>
                </c:pt>
                <c:pt idx="1930">
                  <c:v>30.541999999999799</c:v>
                </c:pt>
                <c:pt idx="1931">
                  <c:v>30.543999999999791</c:v>
                </c:pt>
                <c:pt idx="1932">
                  <c:v>30.54599999999979</c:v>
                </c:pt>
                <c:pt idx="1933">
                  <c:v>30.547999999999799</c:v>
                </c:pt>
                <c:pt idx="1934">
                  <c:v>30.549999999999791</c:v>
                </c:pt>
                <c:pt idx="1935">
                  <c:v>30.551999999999797</c:v>
                </c:pt>
                <c:pt idx="1936">
                  <c:v>30.553999999999796</c:v>
                </c:pt>
                <c:pt idx="1937">
                  <c:v>30.555999999999791</c:v>
                </c:pt>
                <c:pt idx="1938">
                  <c:v>30.557999999999797</c:v>
                </c:pt>
                <c:pt idx="1939">
                  <c:v>30.559999999999796</c:v>
                </c:pt>
                <c:pt idx="1940">
                  <c:v>30.561999999999792</c:v>
                </c:pt>
                <c:pt idx="1941">
                  <c:v>30.56399999999979</c:v>
                </c:pt>
                <c:pt idx="1942">
                  <c:v>30.565999999999789</c:v>
                </c:pt>
                <c:pt idx="1943">
                  <c:v>30.567999999999792</c:v>
                </c:pt>
                <c:pt idx="1944">
                  <c:v>30.569999999999787</c:v>
                </c:pt>
                <c:pt idx="1945">
                  <c:v>30.571999999999797</c:v>
                </c:pt>
                <c:pt idx="1946">
                  <c:v>30.573999999999796</c:v>
                </c:pt>
                <c:pt idx="1947">
                  <c:v>30.575999999999787</c:v>
                </c:pt>
                <c:pt idx="1948">
                  <c:v>30.577999999999793</c:v>
                </c:pt>
                <c:pt idx="1949">
                  <c:v>30.579999999999796</c:v>
                </c:pt>
                <c:pt idx="1950">
                  <c:v>30.581999999999788</c:v>
                </c:pt>
                <c:pt idx="1951">
                  <c:v>30.583999999999786</c:v>
                </c:pt>
                <c:pt idx="1952">
                  <c:v>30.585999999999789</c:v>
                </c:pt>
                <c:pt idx="1953">
                  <c:v>30.587999999999788</c:v>
                </c:pt>
                <c:pt idx="1954">
                  <c:v>30.589999999999787</c:v>
                </c:pt>
                <c:pt idx="1955">
                  <c:v>30.591999999999793</c:v>
                </c:pt>
                <c:pt idx="1956">
                  <c:v>30.593999999999792</c:v>
                </c:pt>
                <c:pt idx="1957">
                  <c:v>30.595999999999787</c:v>
                </c:pt>
                <c:pt idx="1958">
                  <c:v>30.597999999999793</c:v>
                </c:pt>
                <c:pt idx="1959">
                  <c:v>30.599999999999792</c:v>
                </c:pt>
                <c:pt idx="1960">
                  <c:v>30.601999999999791</c:v>
                </c:pt>
                <c:pt idx="1961">
                  <c:v>30.603999999999793</c:v>
                </c:pt>
                <c:pt idx="1962">
                  <c:v>30.605999999999792</c:v>
                </c:pt>
                <c:pt idx="1963">
                  <c:v>30.607999999999791</c:v>
                </c:pt>
                <c:pt idx="1964">
                  <c:v>30.60999999999979</c:v>
                </c:pt>
                <c:pt idx="1965">
                  <c:v>30.611999999999799</c:v>
                </c:pt>
                <c:pt idx="1966">
                  <c:v>30.613999999999791</c:v>
                </c:pt>
                <c:pt idx="1967">
                  <c:v>30.61599999999979</c:v>
                </c:pt>
                <c:pt idx="1968">
                  <c:v>30.6179999999998</c:v>
                </c:pt>
                <c:pt idx="1969">
                  <c:v>30.619999999999791</c:v>
                </c:pt>
                <c:pt idx="1970">
                  <c:v>30.62199999999979</c:v>
                </c:pt>
                <c:pt idx="1971">
                  <c:v>30.623999999999793</c:v>
                </c:pt>
                <c:pt idx="1972">
                  <c:v>30.625999999999788</c:v>
                </c:pt>
                <c:pt idx="1973">
                  <c:v>30.627999999999791</c:v>
                </c:pt>
                <c:pt idx="1974">
                  <c:v>30.629999999999793</c:v>
                </c:pt>
                <c:pt idx="1975">
                  <c:v>30.631999999999795</c:v>
                </c:pt>
                <c:pt idx="1976">
                  <c:v>30.633999999999791</c:v>
                </c:pt>
                <c:pt idx="1977">
                  <c:v>30.63599999999979</c:v>
                </c:pt>
                <c:pt idx="1978">
                  <c:v>30.637999999999799</c:v>
                </c:pt>
                <c:pt idx="1979">
                  <c:v>30.639999999999791</c:v>
                </c:pt>
                <c:pt idx="1980">
                  <c:v>30.64199999999979</c:v>
                </c:pt>
                <c:pt idx="1981">
                  <c:v>30.643999999999792</c:v>
                </c:pt>
                <c:pt idx="1982">
                  <c:v>30.645999999999788</c:v>
                </c:pt>
                <c:pt idx="1983">
                  <c:v>30.64799999999979</c:v>
                </c:pt>
                <c:pt idx="1984">
                  <c:v>30.649999999999785</c:v>
                </c:pt>
                <c:pt idx="1985">
                  <c:v>30.651999999999791</c:v>
                </c:pt>
                <c:pt idx="1986">
                  <c:v>30.65399999999979</c:v>
                </c:pt>
                <c:pt idx="1987">
                  <c:v>30.655999999999793</c:v>
                </c:pt>
                <c:pt idx="1988">
                  <c:v>30.657999999999792</c:v>
                </c:pt>
                <c:pt idx="1989">
                  <c:v>30.659999999999791</c:v>
                </c:pt>
                <c:pt idx="1990">
                  <c:v>30.661999999999793</c:v>
                </c:pt>
                <c:pt idx="1991">
                  <c:v>30.663999999999785</c:v>
                </c:pt>
                <c:pt idx="1992">
                  <c:v>30.665999999999784</c:v>
                </c:pt>
                <c:pt idx="1993">
                  <c:v>30.66799999999979</c:v>
                </c:pt>
                <c:pt idx="1994">
                  <c:v>30.669999999999785</c:v>
                </c:pt>
                <c:pt idx="1995">
                  <c:v>30.671999999999791</c:v>
                </c:pt>
                <c:pt idx="1996">
                  <c:v>30.67399999999979</c:v>
                </c:pt>
                <c:pt idx="1997">
                  <c:v>30.675999999999785</c:v>
                </c:pt>
                <c:pt idx="1998">
                  <c:v>30.677999999999791</c:v>
                </c:pt>
                <c:pt idx="1999">
                  <c:v>30.67999999999979</c:v>
                </c:pt>
                <c:pt idx="2000">
                  <c:v>30.681999999999785</c:v>
                </c:pt>
                <c:pt idx="2001">
                  <c:v>30.683999999999784</c:v>
                </c:pt>
                <c:pt idx="2002">
                  <c:v>30.685999999999783</c:v>
                </c:pt>
                <c:pt idx="2003">
                  <c:v>30.687999999999789</c:v>
                </c:pt>
                <c:pt idx="2004">
                  <c:v>30.689999999999785</c:v>
                </c:pt>
                <c:pt idx="2005">
                  <c:v>30.691999999999791</c:v>
                </c:pt>
                <c:pt idx="2006">
                  <c:v>30.693999999999789</c:v>
                </c:pt>
                <c:pt idx="2007">
                  <c:v>30.695999999999781</c:v>
                </c:pt>
                <c:pt idx="2008">
                  <c:v>30.697999999999787</c:v>
                </c:pt>
                <c:pt idx="2009">
                  <c:v>30.69999999999979</c:v>
                </c:pt>
                <c:pt idx="2010">
                  <c:v>30.701999999999781</c:v>
                </c:pt>
                <c:pt idx="2011">
                  <c:v>30.70399999999978</c:v>
                </c:pt>
                <c:pt idx="2012">
                  <c:v>30.705999999999783</c:v>
                </c:pt>
                <c:pt idx="2013">
                  <c:v>30.707999999999785</c:v>
                </c:pt>
                <c:pt idx="2014">
                  <c:v>30.709999999999781</c:v>
                </c:pt>
                <c:pt idx="2015">
                  <c:v>30.711999999999787</c:v>
                </c:pt>
                <c:pt idx="2016">
                  <c:v>30.713999999999778</c:v>
                </c:pt>
                <c:pt idx="2017">
                  <c:v>30.715999999999781</c:v>
                </c:pt>
                <c:pt idx="2018">
                  <c:v>30.717999999999787</c:v>
                </c:pt>
                <c:pt idx="2019">
                  <c:v>30.719999999999786</c:v>
                </c:pt>
                <c:pt idx="2020">
                  <c:v>30.721999999999781</c:v>
                </c:pt>
                <c:pt idx="2021">
                  <c:v>30.72399999999978</c:v>
                </c:pt>
                <c:pt idx="2022">
                  <c:v>30.725999999999779</c:v>
                </c:pt>
                <c:pt idx="2023">
                  <c:v>30.727999999999778</c:v>
                </c:pt>
                <c:pt idx="2024">
                  <c:v>30.729999999999777</c:v>
                </c:pt>
                <c:pt idx="2025">
                  <c:v>30.731999999999786</c:v>
                </c:pt>
                <c:pt idx="2026">
                  <c:v>30.733999999999778</c:v>
                </c:pt>
                <c:pt idx="2027">
                  <c:v>30.735999999999777</c:v>
                </c:pt>
                <c:pt idx="2028">
                  <c:v>30.737999999999786</c:v>
                </c:pt>
                <c:pt idx="2029">
                  <c:v>30.739999999999778</c:v>
                </c:pt>
                <c:pt idx="2030">
                  <c:v>30.741999999999777</c:v>
                </c:pt>
                <c:pt idx="2031">
                  <c:v>30.743999999999776</c:v>
                </c:pt>
                <c:pt idx="2032">
                  <c:v>30.745999999999768</c:v>
                </c:pt>
                <c:pt idx="2033">
                  <c:v>30.747999999999777</c:v>
                </c:pt>
                <c:pt idx="2034">
                  <c:v>30.749999999999776</c:v>
                </c:pt>
                <c:pt idx="2035">
                  <c:v>30.751999999999775</c:v>
                </c:pt>
                <c:pt idx="2036">
                  <c:v>30.753999999999778</c:v>
                </c:pt>
                <c:pt idx="2037">
                  <c:v>30.755999999999776</c:v>
                </c:pt>
                <c:pt idx="2038">
                  <c:v>30.757999999999775</c:v>
                </c:pt>
                <c:pt idx="2039">
                  <c:v>30.759999999999774</c:v>
                </c:pt>
                <c:pt idx="2040">
                  <c:v>30.761999999999773</c:v>
                </c:pt>
                <c:pt idx="2041">
                  <c:v>30.763999999999776</c:v>
                </c:pt>
                <c:pt idx="2042">
                  <c:v>30.765999999999767</c:v>
                </c:pt>
                <c:pt idx="2043">
                  <c:v>30.767999999999773</c:v>
                </c:pt>
                <c:pt idx="2044">
                  <c:v>30.769999999999776</c:v>
                </c:pt>
                <c:pt idx="2045">
                  <c:v>30.771999999999775</c:v>
                </c:pt>
                <c:pt idx="2046">
                  <c:v>30.773999999999774</c:v>
                </c:pt>
                <c:pt idx="2047">
                  <c:v>30.775999999999772</c:v>
                </c:pt>
                <c:pt idx="2048">
                  <c:v>30.777999999999771</c:v>
                </c:pt>
                <c:pt idx="2049">
                  <c:v>30.779999999999774</c:v>
                </c:pt>
                <c:pt idx="2050">
                  <c:v>30.781999999999773</c:v>
                </c:pt>
                <c:pt idx="2051">
                  <c:v>30.783999999999772</c:v>
                </c:pt>
                <c:pt idx="2052">
                  <c:v>30.785999999999767</c:v>
                </c:pt>
                <c:pt idx="2053">
                  <c:v>30.787999999999773</c:v>
                </c:pt>
                <c:pt idx="2054">
                  <c:v>30.789999999999772</c:v>
                </c:pt>
                <c:pt idx="2055">
                  <c:v>30.791999999999771</c:v>
                </c:pt>
                <c:pt idx="2056">
                  <c:v>30.79399999999977</c:v>
                </c:pt>
                <c:pt idx="2057">
                  <c:v>30.795999999999772</c:v>
                </c:pt>
                <c:pt idx="2058">
                  <c:v>30.797999999999771</c:v>
                </c:pt>
                <c:pt idx="2059">
                  <c:v>30.79999999999977</c:v>
                </c:pt>
                <c:pt idx="2060">
                  <c:v>30.801999999999779</c:v>
                </c:pt>
                <c:pt idx="2061">
                  <c:v>30.803999999999771</c:v>
                </c:pt>
                <c:pt idx="2062">
                  <c:v>30.80599999999977</c:v>
                </c:pt>
                <c:pt idx="2063">
                  <c:v>30.807999999999776</c:v>
                </c:pt>
                <c:pt idx="2064">
                  <c:v>30.809999999999768</c:v>
                </c:pt>
                <c:pt idx="2065">
                  <c:v>30.811999999999777</c:v>
                </c:pt>
                <c:pt idx="2066">
                  <c:v>30.813999999999776</c:v>
                </c:pt>
                <c:pt idx="2067">
                  <c:v>30.815999999999768</c:v>
                </c:pt>
                <c:pt idx="2068">
                  <c:v>30.817999999999778</c:v>
                </c:pt>
                <c:pt idx="2069">
                  <c:v>30.819999999999776</c:v>
                </c:pt>
                <c:pt idx="2070">
                  <c:v>30.821999999999768</c:v>
                </c:pt>
                <c:pt idx="2071">
                  <c:v>30.823999999999767</c:v>
                </c:pt>
                <c:pt idx="2072">
                  <c:v>30.825999999999766</c:v>
                </c:pt>
                <c:pt idx="2073">
                  <c:v>30.827999999999768</c:v>
                </c:pt>
                <c:pt idx="2074">
                  <c:v>30.829999999999767</c:v>
                </c:pt>
                <c:pt idx="2075">
                  <c:v>30.831999999999773</c:v>
                </c:pt>
                <c:pt idx="2076">
                  <c:v>30.833999999999776</c:v>
                </c:pt>
                <c:pt idx="2077">
                  <c:v>30.835999999999768</c:v>
                </c:pt>
                <c:pt idx="2078">
                  <c:v>30.837999999999774</c:v>
                </c:pt>
                <c:pt idx="2079">
                  <c:v>30.839999999999765</c:v>
                </c:pt>
                <c:pt idx="2080">
                  <c:v>30.841999999999764</c:v>
                </c:pt>
                <c:pt idx="2081">
                  <c:v>30.843999999999767</c:v>
                </c:pt>
                <c:pt idx="2082">
                  <c:v>30.845999999999766</c:v>
                </c:pt>
                <c:pt idx="2083">
                  <c:v>30.847999999999764</c:v>
                </c:pt>
                <c:pt idx="2084">
                  <c:v>30.849999999999767</c:v>
                </c:pt>
                <c:pt idx="2085">
                  <c:v>30.851999999999773</c:v>
                </c:pt>
                <c:pt idx="2086">
                  <c:v>30.853999999999765</c:v>
                </c:pt>
                <c:pt idx="2087">
                  <c:v>30.855999999999764</c:v>
                </c:pt>
                <c:pt idx="2088">
                  <c:v>30.85799999999977</c:v>
                </c:pt>
                <c:pt idx="2089">
                  <c:v>30.859999999999765</c:v>
                </c:pt>
                <c:pt idx="2090">
                  <c:v>30.861999999999764</c:v>
                </c:pt>
                <c:pt idx="2091">
                  <c:v>30.863999999999763</c:v>
                </c:pt>
                <c:pt idx="2092">
                  <c:v>30.865999999999762</c:v>
                </c:pt>
                <c:pt idx="2093">
                  <c:v>30.867999999999764</c:v>
                </c:pt>
                <c:pt idx="2094">
                  <c:v>30.869999999999763</c:v>
                </c:pt>
                <c:pt idx="2095">
                  <c:v>30.871999999999765</c:v>
                </c:pt>
                <c:pt idx="2096">
                  <c:v>30.873999999999761</c:v>
                </c:pt>
                <c:pt idx="2097">
                  <c:v>30.875999999999763</c:v>
                </c:pt>
                <c:pt idx="2098">
                  <c:v>30.877999999999769</c:v>
                </c:pt>
                <c:pt idx="2099">
                  <c:v>30.879999999999761</c:v>
                </c:pt>
                <c:pt idx="2100">
                  <c:v>30.881999999999763</c:v>
                </c:pt>
                <c:pt idx="2101">
                  <c:v>30.883999999999762</c:v>
                </c:pt>
                <c:pt idx="2102">
                  <c:v>30.885999999999754</c:v>
                </c:pt>
                <c:pt idx="2103">
                  <c:v>30.88799999999976</c:v>
                </c:pt>
                <c:pt idx="2104">
                  <c:v>30.889999999999759</c:v>
                </c:pt>
                <c:pt idx="2105">
                  <c:v>30.891999999999761</c:v>
                </c:pt>
                <c:pt idx="2106">
                  <c:v>30.89399999999976</c:v>
                </c:pt>
                <c:pt idx="2107">
                  <c:v>30.895999999999759</c:v>
                </c:pt>
                <c:pt idx="2108">
                  <c:v>30.897999999999765</c:v>
                </c:pt>
                <c:pt idx="2109">
                  <c:v>30.899999999999761</c:v>
                </c:pt>
                <c:pt idx="2110">
                  <c:v>30.901999999999759</c:v>
                </c:pt>
                <c:pt idx="2111">
                  <c:v>30.903999999999751</c:v>
                </c:pt>
                <c:pt idx="2112">
                  <c:v>30.90599999999975</c:v>
                </c:pt>
                <c:pt idx="2113">
                  <c:v>30.90799999999976</c:v>
                </c:pt>
                <c:pt idx="2114">
                  <c:v>30.909999999999759</c:v>
                </c:pt>
                <c:pt idx="2115">
                  <c:v>30.911999999999757</c:v>
                </c:pt>
                <c:pt idx="2116">
                  <c:v>30.91399999999976</c:v>
                </c:pt>
                <c:pt idx="2117">
                  <c:v>30.915999999999759</c:v>
                </c:pt>
                <c:pt idx="2118">
                  <c:v>30.917999999999758</c:v>
                </c:pt>
                <c:pt idx="2119">
                  <c:v>30.919999999999757</c:v>
                </c:pt>
                <c:pt idx="2120">
                  <c:v>30.921999999999752</c:v>
                </c:pt>
                <c:pt idx="2121">
                  <c:v>30.923999999999751</c:v>
                </c:pt>
                <c:pt idx="2122">
                  <c:v>30.92599999999975</c:v>
                </c:pt>
                <c:pt idx="2123">
                  <c:v>30.927999999999756</c:v>
                </c:pt>
                <c:pt idx="2124">
                  <c:v>30.929999999999751</c:v>
                </c:pt>
                <c:pt idx="2125">
                  <c:v>30.931999999999757</c:v>
                </c:pt>
                <c:pt idx="2126">
                  <c:v>30.933999999999756</c:v>
                </c:pt>
                <c:pt idx="2127">
                  <c:v>30.935999999999748</c:v>
                </c:pt>
                <c:pt idx="2128">
                  <c:v>30.937999999999754</c:v>
                </c:pt>
                <c:pt idx="2129">
                  <c:v>30.939999999999756</c:v>
                </c:pt>
                <c:pt idx="2130">
                  <c:v>30.941999999999748</c:v>
                </c:pt>
                <c:pt idx="2131">
                  <c:v>30.943999999999747</c:v>
                </c:pt>
                <c:pt idx="2132">
                  <c:v>30.945999999999749</c:v>
                </c:pt>
                <c:pt idx="2133">
                  <c:v>30.947999999999752</c:v>
                </c:pt>
                <c:pt idx="2134">
                  <c:v>30.949999999999747</c:v>
                </c:pt>
                <c:pt idx="2135">
                  <c:v>30.951999999999753</c:v>
                </c:pt>
                <c:pt idx="2136">
                  <c:v>30.953999999999752</c:v>
                </c:pt>
                <c:pt idx="2137">
                  <c:v>30.955999999999747</c:v>
                </c:pt>
                <c:pt idx="2138">
                  <c:v>30.957999999999753</c:v>
                </c:pt>
                <c:pt idx="2139">
                  <c:v>30.959999999999752</c:v>
                </c:pt>
                <c:pt idx="2140">
                  <c:v>30.961999999999748</c:v>
                </c:pt>
                <c:pt idx="2141">
                  <c:v>30.963999999999746</c:v>
                </c:pt>
                <c:pt idx="2142">
                  <c:v>30.965999999999745</c:v>
                </c:pt>
                <c:pt idx="2143">
                  <c:v>30.967999999999744</c:v>
                </c:pt>
                <c:pt idx="2144">
                  <c:v>30.969999999999743</c:v>
                </c:pt>
                <c:pt idx="2145">
                  <c:v>30.971999999999753</c:v>
                </c:pt>
                <c:pt idx="2146">
                  <c:v>30.973999999999752</c:v>
                </c:pt>
                <c:pt idx="2147">
                  <c:v>30.975999999999743</c:v>
                </c:pt>
                <c:pt idx="2148">
                  <c:v>30.977999999999753</c:v>
                </c:pt>
                <c:pt idx="2149">
                  <c:v>30.979999999999752</c:v>
                </c:pt>
                <c:pt idx="2150">
                  <c:v>30.981999999999744</c:v>
                </c:pt>
                <c:pt idx="2151">
                  <c:v>30.983999999999742</c:v>
                </c:pt>
                <c:pt idx="2152">
                  <c:v>30.985999999999734</c:v>
                </c:pt>
                <c:pt idx="2153">
                  <c:v>30.987999999999744</c:v>
                </c:pt>
                <c:pt idx="2154">
                  <c:v>30.989999999999743</c:v>
                </c:pt>
                <c:pt idx="2155">
                  <c:v>30.991999999999749</c:v>
                </c:pt>
                <c:pt idx="2156">
                  <c:v>30.993999999999744</c:v>
                </c:pt>
                <c:pt idx="2157">
                  <c:v>30.995999999999743</c:v>
                </c:pt>
                <c:pt idx="2158">
                  <c:v>30.997999999999749</c:v>
                </c:pt>
                <c:pt idx="2159">
                  <c:v>30.999999999999741</c:v>
                </c:pt>
                <c:pt idx="2160">
                  <c:v>31.001999999999747</c:v>
                </c:pt>
                <c:pt idx="2161">
                  <c:v>31.003999999999749</c:v>
                </c:pt>
                <c:pt idx="2162">
                  <c:v>31.005999999999741</c:v>
                </c:pt>
                <c:pt idx="2163">
                  <c:v>31.007999999999747</c:v>
                </c:pt>
                <c:pt idx="2164">
                  <c:v>31.009999999999749</c:v>
                </c:pt>
                <c:pt idx="2165">
                  <c:v>31.011999999999748</c:v>
                </c:pt>
                <c:pt idx="2166">
                  <c:v>31.013999999999747</c:v>
                </c:pt>
                <c:pt idx="2167">
                  <c:v>31.015999999999746</c:v>
                </c:pt>
                <c:pt idx="2168">
                  <c:v>31.017999999999745</c:v>
                </c:pt>
                <c:pt idx="2169">
                  <c:v>31.019999999999747</c:v>
                </c:pt>
                <c:pt idx="2170">
                  <c:v>31.021999999999746</c:v>
                </c:pt>
                <c:pt idx="2171">
                  <c:v>31.023999999999742</c:v>
                </c:pt>
                <c:pt idx="2172">
                  <c:v>31.02599999999974</c:v>
                </c:pt>
                <c:pt idx="2173">
                  <c:v>31.027999999999746</c:v>
                </c:pt>
                <c:pt idx="2174">
                  <c:v>31.029999999999742</c:v>
                </c:pt>
                <c:pt idx="2175">
                  <c:v>31.031999999999744</c:v>
                </c:pt>
                <c:pt idx="2176">
                  <c:v>31.033999999999743</c:v>
                </c:pt>
                <c:pt idx="2177">
                  <c:v>31.035999999999746</c:v>
                </c:pt>
                <c:pt idx="2178">
                  <c:v>31.037999999999744</c:v>
                </c:pt>
                <c:pt idx="2179">
                  <c:v>31.039999999999743</c:v>
                </c:pt>
                <c:pt idx="2180">
                  <c:v>31.041999999999746</c:v>
                </c:pt>
                <c:pt idx="2181">
                  <c:v>31.043999999999738</c:v>
                </c:pt>
                <c:pt idx="2182">
                  <c:v>31.045999999999736</c:v>
                </c:pt>
                <c:pt idx="2183">
                  <c:v>31.047999999999742</c:v>
                </c:pt>
                <c:pt idx="2184">
                  <c:v>31.049999999999734</c:v>
                </c:pt>
                <c:pt idx="2185">
                  <c:v>31.051999999999744</c:v>
                </c:pt>
                <c:pt idx="2186">
                  <c:v>31.053999999999743</c:v>
                </c:pt>
                <c:pt idx="2187">
                  <c:v>31.055999999999742</c:v>
                </c:pt>
                <c:pt idx="2188">
                  <c:v>31.057999999999744</c:v>
                </c:pt>
                <c:pt idx="2189">
                  <c:v>31.059999999999743</c:v>
                </c:pt>
                <c:pt idx="2190">
                  <c:v>31.061999999999742</c:v>
                </c:pt>
                <c:pt idx="2191">
                  <c:v>31.063999999999734</c:v>
                </c:pt>
                <c:pt idx="2192">
                  <c:v>31.065999999999732</c:v>
                </c:pt>
                <c:pt idx="2193">
                  <c:v>31.067999999999742</c:v>
                </c:pt>
                <c:pt idx="2194">
                  <c:v>31.069999999999734</c:v>
                </c:pt>
                <c:pt idx="2195">
                  <c:v>31.07199999999974</c:v>
                </c:pt>
                <c:pt idx="2196">
                  <c:v>31.073999999999742</c:v>
                </c:pt>
                <c:pt idx="2197">
                  <c:v>31.075999999999734</c:v>
                </c:pt>
                <c:pt idx="2198">
                  <c:v>31.07799999999974</c:v>
                </c:pt>
                <c:pt idx="2199">
                  <c:v>31.079999999999739</c:v>
                </c:pt>
                <c:pt idx="2200">
                  <c:v>31.081999999999731</c:v>
                </c:pt>
                <c:pt idx="2201">
                  <c:v>31.083999999999733</c:v>
                </c:pt>
                <c:pt idx="2202">
                  <c:v>31.085999999999729</c:v>
                </c:pt>
                <c:pt idx="2203">
                  <c:v>31.087999999999731</c:v>
                </c:pt>
                <c:pt idx="2204">
                  <c:v>31.089999999999733</c:v>
                </c:pt>
                <c:pt idx="2205">
                  <c:v>31.091999999999736</c:v>
                </c:pt>
                <c:pt idx="2206">
                  <c:v>31.093999999999731</c:v>
                </c:pt>
                <c:pt idx="2207">
                  <c:v>31.095999999999734</c:v>
                </c:pt>
                <c:pt idx="2208">
                  <c:v>31.097999999999736</c:v>
                </c:pt>
                <c:pt idx="2209">
                  <c:v>31.099999999999739</c:v>
                </c:pt>
                <c:pt idx="2210">
                  <c:v>31.101999999999741</c:v>
                </c:pt>
                <c:pt idx="2211">
                  <c:v>31.103999999999736</c:v>
                </c:pt>
                <c:pt idx="2212">
                  <c:v>31.105999999999739</c:v>
                </c:pt>
                <c:pt idx="2213">
                  <c:v>31.107999999999734</c:v>
                </c:pt>
                <c:pt idx="2214">
                  <c:v>31.109999999999737</c:v>
                </c:pt>
                <c:pt idx="2215">
                  <c:v>31.111999999999746</c:v>
                </c:pt>
                <c:pt idx="2216">
                  <c:v>31.113999999999734</c:v>
                </c:pt>
                <c:pt idx="2217">
                  <c:v>31.115999999999737</c:v>
                </c:pt>
                <c:pt idx="2218">
                  <c:v>31.117999999999739</c:v>
                </c:pt>
                <c:pt idx="2219">
                  <c:v>31.119999999999735</c:v>
                </c:pt>
                <c:pt idx="2220">
                  <c:v>31.121999999999737</c:v>
                </c:pt>
                <c:pt idx="2221">
                  <c:v>31.123999999999732</c:v>
                </c:pt>
                <c:pt idx="2222">
                  <c:v>31.125999999999728</c:v>
                </c:pt>
                <c:pt idx="2223">
                  <c:v>31.127999999999737</c:v>
                </c:pt>
                <c:pt idx="2224">
                  <c:v>31.129999999999733</c:v>
                </c:pt>
                <c:pt idx="2225">
                  <c:v>31.131999999999735</c:v>
                </c:pt>
                <c:pt idx="2226">
                  <c:v>31.133999999999737</c:v>
                </c:pt>
                <c:pt idx="2227">
                  <c:v>31.135999999999733</c:v>
                </c:pt>
                <c:pt idx="2228">
                  <c:v>31.137999999999735</c:v>
                </c:pt>
                <c:pt idx="2229">
                  <c:v>31.139999999999731</c:v>
                </c:pt>
                <c:pt idx="2230">
                  <c:v>31.141999999999733</c:v>
                </c:pt>
                <c:pt idx="2231">
                  <c:v>31.143999999999732</c:v>
                </c:pt>
                <c:pt idx="2232">
                  <c:v>31.145999999999727</c:v>
                </c:pt>
                <c:pt idx="2233">
                  <c:v>31.147999999999733</c:v>
                </c:pt>
                <c:pt idx="2234">
                  <c:v>31.149999999999732</c:v>
                </c:pt>
                <c:pt idx="2235">
                  <c:v>31.151999999999731</c:v>
                </c:pt>
                <c:pt idx="2236">
                  <c:v>31.153999999999733</c:v>
                </c:pt>
                <c:pt idx="2237">
                  <c:v>31.155999999999732</c:v>
                </c:pt>
                <c:pt idx="2238">
                  <c:v>31.157999999999731</c:v>
                </c:pt>
                <c:pt idx="2239">
                  <c:v>31.159999999999734</c:v>
                </c:pt>
                <c:pt idx="2240">
                  <c:v>31.161999999999733</c:v>
                </c:pt>
                <c:pt idx="2241">
                  <c:v>31.163999999999728</c:v>
                </c:pt>
                <c:pt idx="2242">
                  <c:v>31.165999999999727</c:v>
                </c:pt>
                <c:pt idx="2243">
                  <c:v>31.167999999999733</c:v>
                </c:pt>
                <c:pt idx="2244">
                  <c:v>31.169999999999732</c:v>
                </c:pt>
                <c:pt idx="2245">
                  <c:v>31.171999999999731</c:v>
                </c:pt>
                <c:pt idx="2246">
                  <c:v>31.173999999999733</c:v>
                </c:pt>
                <c:pt idx="2247">
                  <c:v>31.175999999999732</c:v>
                </c:pt>
                <c:pt idx="2248">
                  <c:v>31.177999999999731</c:v>
                </c:pt>
                <c:pt idx="2249">
                  <c:v>31.17999999999973</c:v>
                </c:pt>
                <c:pt idx="2250">
                  <c:v>31.181999999999725</c:v>
                </c:pt>
                <c:pt idx="2251">
                  <c:v>31.183999999999727</c:v>
                </c:pt>
                <c:pt idx="2252">
                  <c:v>31.185999999999726</c:v>
                </c:pt>
                <c:pt idx="2253">
                  <c:v>31.187999999999725</c:v>
                </c:pt>
                <c:pt idx="2254">
                  <c:v>31.189999999999728</c:v>
                </c:pt>
                <c:pt idx="2255">
                  <c:v>31.19199999999973</c:v>
                </c:pt>
                <c:pt idx="2256">
                  <c:v>31.193999999999733</c:v>
                </c:pt>
                <c:pt idx="2257">
                  <c:v>31.195999999999728</c:v>
                </c:pt>
                <c:pt idx="2258">
                  <c:v>31.19799999999973</c:v>
                </c:pt>
                <c:pt idx="2259">
                  <c:v>31.199999999999733</c:v>
                </c:pt>
                <c:pt idx="2260">
                  <c:v>31.201999999999728</c:v>
                </c:pt>
                <c:pt idx="2261">
                  <c:v>31.203999999999724</c:v>
                </c:pt>
                <c:pt idx="2262">
                  <c:v>31.205999999999726</c:v>
                </c:pt>
                <c:pt idx="2263">
                  <c:v>31.207999999999728</c:v>
                </c:pt>
                <c:pt idx="2264">
                  <c:v>31.209999999999724</c:v>
                </c:pt>
                <c:pt idx="2265">
                  <c:v>31.21199999999973</c:v>
                </c:pt>
                <c:pt idx="2266">
                  <c:v>31.213999999999725</c:v>
                </c:pt>
                <c:pt idx="2267">
                  <c:v>31.215999999999724</c:v>
                </c:pt>
                <c:pt idx="2268">
                  <c:v>31.21799999999973</c:v>
                </c:pt>
                <c:pt idx="2269">
                  <c:v>31.219999999999725</c:v>
                </c:pt>
                <c:pt idx="2270">
                  <c:v>31.221999999999724</c:v>
                </c:pt>
                <c:pt idx="2271">
                  <c:v>31.223999999999727</c:v>
                </c:pt>
                <c:pt idx="2272">
                  <c:v>31.225999999999722</c:v>
                </c:pt>
                <c:pt idx="2273">
                  <c:v>31.227999999999724</c:v>
                </c:pt>
                <c:pt idx="2274">
                  <c:v>31.229999999999727</c:v>
                </c:pt>
                <c:pt idx="2275">
                  <c:v>31.231999999999729</c:v>
                </c:pt>
                <c:pt idx="2276">
                  <c:v>31.233999999999725</c:v>
                </c:pt>
                <c:pt idx="2277">
                  <c:v>31.23599999999972</c:v>
                </c:pt>
                <c:pt idx="2278">
                  <c:v>31.23799999999973</c:v>
                </c:pt>
                <c:pt idx="2279">
                  <c:v>31.239999999999725</c:v>
                </c:pt>
                <c:pt idx="2280">
                  <c:v>31.24199999999972</c:v>
                </c:pt>
                <c:pt idx="2281">
                  <c:v>31.243999999999723</c:v>
                </c:pt>
                <c:pt idx="2282">
                  <c:v>31.245999999999711</c:v>
                </c:pt>
                <c:pt idx="2283">
                  <c:v>31.24799999999972</c:v>
                </c:pt>
                <c:pt idx="2284">
                  <c:v>31.249999999999723</c:v>
                </c:pt>
                <c:pt idx="2285">
                  <c:v>31.251999999999718</c:v>
                </c:pt>
                <c:pt idx="2286">
                  <c:v>31.253999999999721</c:v>
                </c:pt>
                <c:pt idx="2287">
                  <c:v>31.255999999999723</c:v>
                </c:pt>
                <c:pt idx="2288">
                  <c:v>31.257999999999718</c:v>
                </c:pt>
                <c:pt idx="2289">
                  <c:v>31.259999999999721</c:v>
                </c:pt>
                <c:pt idx="2290">
                  <c:v>31.261999999999723</c:v>
                </c:pt>
                <c:pt idx="2291">
                  <c:v>31.263999999999719</c:v>
                </c:pt>
                <c:pt idx="2292">
                  <c:v>31.265999999999714</c:v>
                </c:pt>
                <c:pt idx="2293">
                  <c:v>31.267999999999716</c:v>
                </c:pt>
                <c:pt idx="2294">
                  <c:v>31.269999999999719</c:v>
                </c:pt>
                <c:pt idx="2295">
                  <c:v>31.271999999999721</c:v>
                </c:pt>
                <c:pt idx="2296">
                  <c:v>31.273999999999717</c:v>
                </c:pt>
                <c:pt idx="2297">
                  <c:v>31.275999999999719</c:v>
                </c:pt>
                <c:pt idx="2298">
                  <c:v>31.277999999999714</c:v>
                </c:pt>
                <c:pt idx="2299">
                  <c:v>31.279999999999717</c:v>
                </c:pt>
                <c:pt idx="2300">
                  <c:v>31.281999999999719</c:v>
                </c:pt>
                <c:pt idx="2301">
                  <c:v>31.283999999999708</c:v>
                </c:pt>
                <c:pt idx="2302">
                  <c:v>31.28599999999971</c:v>
                </c:pt>
                <c:pt idx="2303">
                  <c:v>31.28799999999972</c:v>
                </c:pt>
                <c:pt idx="2304">
                  <c:v>31.289999999999708</c:v>
                </c:pt>
                <c:pt idx="2305">
                  <c:v>31.291999999999717</c:v>
                </c:pt>
                <c:pt idx="2306">
                  <c:v>31.29399999999972</c:v>
                </c:pt>
                <c:pt idx="2307">
                  <c:v>31.295999999999712</c:v>
                </c:pt>
                <c:pt idx="2308">
                  <c:v>31.297999999999718</c:v>
                </c:pt>
                <c:pt idx="2309">
                  <c:v>31.299999999999713</c:v>
                </c:pt>
                <c:pt idx="2310">
                  <c:v>31.301999999999715</c:v>
                </c:pt>
                <c:pt idx="2311">
                  <c:v>31.303999999999718</c:v>
                </c:pt>
                <c:pt idx="2312">
                  <c:v>31.305999999999713</c:v>
                </c:pt>
                <c:pt idx="2313">
                  <c:v>31.307999999999723</c:v>
                </c:pt>
                <c:pt idx="2314">
                  <c:v>31.309999999999711</c:v>
                </c:pt>
                <c:pt idx="2315">
                  <c:v>31.311999999999721</c:v>
                </c:pt>
                <c:pt idx="2316">
                  <c:v>31.313999999999723</c:v>
                </c:pt>
                <c:pt idx="2317">
                  <c:v>31.315999999999711</c:v>
                </c:pt>
                <c:pt idx="2318">
                  <c:v>31.317999999999721</c:v>
                </c:pt>
                <c:pt idx="2319">
                  <c:v>31.319999999999723</c:v>
                </c:pt>
                <c:pt idx="2320">
                  <c:v>31.321999999999711</c:v>
                </c:pt>
                <c:pt idx="2321">
                  <c:v>31.323999999999714</c:v>
                </c:pt>
                <c:pt idx="2322">
                  <c:v>31.325999999999716</c:v>
                </c:pt>
                <c:pt idx="2323">
                  <c:v>31.327999999999715</c:v>
                </c:pt>
                <c:pt idx="2324">
                  <c:v>31.329999999999714</c:v>
                </c:pt>
                <c:pt idx="2325">
                  <c:v>31.331999999999717</c:v>
                </c:pt>
                <c:pt idx="2326">
                  <c:v>31.333999999999715</c:v>
                </c:pt>
                <c:pt idx="2327">
                  <c:v>31.335999999999714</c:v>
                </c:pt>
                <c:pt idx="2328">
                  <c:v>31.337999999999717</c:v>
                </c:pt>
                <c:pt idx="2329">
                  <c:v>31.339999999999719</c:v>
                </c:pt>
                <c:pt idx="2330">
                  <c:v>31.341999999999707</c:v>
                </c:pt>
                <c:pt idx="2331">
                  <c:v>31.34399999999971</c:v>
                </c:pt>
                <c:pt idx="2332">
                  <c:v>31.345999999999712</c:v>
                </c:pt>
                <c:pt idx="2333">
                  <c:v>31.347999999999708</c:v>
                </c:pt>
                <c:pt idx="2334">
                  <c:v>31.34999999999971</c:v>
                </c:pt>
                <c:pt idx="2335">
                  <c:v>31.35199999999972</c:v>
                </c:pt>
                <c:pt idx="2336">
                  <c:v>31.353999999999708</c:v>
                </c:pt>
                <c:pt idx="2337">
                  <c:v>31.35599999999971</c:v>
                </c:pt>
                <c:pt idx="2338">
                  <c:v>31.35799999999972</c:v>
                </c:pt>
                <c:pt idx="2339">
                  <c:v>31.359999999999708</c:v>
                </c:pt>
                <c:pt idx="2340">
                  <c:v>31.361999999999711</c:v>
                </c:pt>
                <c:pt idx="2341">
                  <c:v>31.363999999999706</c:v>
                </c:pt>
                <c:pt idx="2342">
                  <c:v>31.365999999999701</c:v>
                </c:pt>
                <c:pt idx="2343">
                  <c:v>31.367999999999711</c:v>
                </c:pt>
                <c:pt idx="2344">
                  <c:v>31.369999999999706</c:v>
                </c:pt>
                <c:pt idx="2345">
                  <c:v>31.371999999999716</c:v>
                </c:pt>
                <c:pt idx="2346">
                  <c:v>31.373999999999704</c:v>
                </c:pt>
                <c:pt idx="2347">
                  <c:v>31.375999999999706</c:v>
                </c:pt>
                <c:pt idx="2348">
                  <c:v>31.377999999999716</c:v>
                </c:pt>
                <c:pt idx="2349">
                  <c:v>31.379999999999704</c:v>
                </c:pt>
                <c:pt idx="2350">
                  <c:v>31.381999999999707</c:v>
                </c:pt>
                <c:pt idx="2351">
                  <c:v>31.383999999999709</c:v>
                </c:pt>
                <c:pt idx="2352">
                  <c:v>31.385999999999697</c:v>
                </c:pt>
                <c:pt idx="2353">
                  <c:v>31.387999999999707</c:v>
                </c:pt>
                <c:pt idx="2354">
                  <c:v>31.389999999999709</c:v>
                </c:pt>
                <c:pt idx="2355">
                  <c:v>31.391999999999705</c:v>
                </c:pt>
                <c:pt idx="2356">
                  <c:v>31.393999999999707</c:v>
                </c:pt>
                <c:pt idx="2357">
                  <c:v>31.395999999999702</c:v>
                </c:pt>
                <c:pt idx="2358">
                  <c:v>31.397999999999705</c:v>
                </c:pt>
                <c:pt idx="2359">
                  <c:v>31.399999999999707</c:v>
                </c:pt>
                <c:pt idx="2360">
                  <c:v>31.401999999999703</c:v>
                </c:pt>
                <c:pt idx="2361">
                  <c:v>31.403999999999698</c:v>
                </c:pt>
                <c:pt idx="2362">
                  <c:v>31.405999999999693</c:v>
                </c:pt>
                <c:pt idx="2363">
                  <c:v>31.407999999999703</c:v>
                </c:pt>
                <c:pt idx="2364">
                  <c:v>31.409999999999702</c:v>
                </c:pt>
                <c:pt idx="2365">
                  <c:v>31.411999999999701</c:v>
                </c:pt>
                <c:pt idx="2366">
                  <c:v>31.413999999999703</c:v>
                </c:pt>
                <c:pt idx="2367">
                  <c:v>31.415999999999702</c:v>
                </c:pt>
                <c:pt idx="2368">
                  <c:v>31.417999999999701</c:v>
                </c:pt>
                <c:pt idx="2369">
                  <c:v>31.419999999999703</c:v>
                </c:pt>
                <c:pt idx="2370">
                  <c:v>31.421999999999706</c:v>
                </c:pt>
                <c:pt idx="2371">
                  <c:v>31.423999999999694</c:v>
                </c:pt>
                <c:pt idx="2372">
                  <c:v>31.425999999999696</c:v>
                </c:pt>
                <c:pt idx="2373">
                  <c:v>31.427999999999699</c:v>
                </c:pt>
                <c:pt idx="2374">
                  <c:v>31.429999999999694</c:v>
                </c:pt>
                <c:pt idx="2375">
                  <c:v>31.431999999999704</c:v>
                </c:pt>
                <c:pt idx="2376">
                  <c:v>31.433999999999699</c:v>
                </c:pt>
                <c:pt idx="2377">
                  <c:v>31.435999999999702</c:v>
                </c:pt>
                <c:pt idx="2378">
                  <c:v>31.437999999999697</c:v>
                </c:pt>
                <c:pt idx="2379">
                  <c:v>31.439999999999699</c:v>
                </c:pt>
                <c:pt idx="2380">
                  <c:v>31.441999999999702</c:v>
                </c:pt>
                <c:pt idx="2381">
                  <c:v>31.44399999999969</c:v>
                </c:pt>
                <c:pt idx="2382">
                  <c:v>31.445999999999692</c:v>
                </c:pt>
                <c:pt idx="2383">
                  <c:v>31.447999999999702</c:v>
                </c:pt>
                <c:pt idx="2384">
                  <c:v>31.44999999999969</c:v>
                </c:pt>
                <c:pt idx="2385">
                  <c:v>31.4519999999997</c:v>
                </c:pt>
                <c:pt idx="2386">
                  <c:v>31.453999999999702</c:v>
                </c:pt>
                <c:pt idx="2387">
                  <c:v>31.45599999999969</c:v>
                </c:pt>
                <c:pt idx="2388">
                  <c:v>31.4579999999997</c:v>
                </c:pt>
                <c:pt idx="2389">
                  <c:v>31.459999999999692</c:v>
                </c:pt>
                <c:pt idx="2390">
                  <c:v>31.461999999999691</c:v>
                </c:pt>
                <c:pt idx="2391">
                  <c:v>31.463999999999693</c:v>
                </c:pt>
                <c:pt idx="2392">
                  <c:v>31.465999999999688</c:v>
                </c:pt>
                <c:pt idx="2393">
                  <c:v>31.467999999999691</c:v>
                </c:pt>
                <c:pt idx="2394">
                  <c:v>31.469999999999686</c:v>
                </c:pt>
                <c:pt idx="2395">
                  <c:v>31.471999999999696</c:v>
                </c:pt>
                <c:pt idx="2396">
                  <c:v>31.473999999999691</c:v>
                </c:pt>
                <c:pt idx="2397">
                  <c:v>31.475999999999686</c:v>
                </c:pt>
                <c:pt idx="2398">
                  <c:v>31.477999999999696</c:v>
                </c:pt>
                <c:pt idx="2399">
                  <c:v>31.479999999999691</c:v>
                </c:pt>
                <c:pt idx="2400">
                  <c:v>31.481999999999687</c:v>
                </c:pt>
                <c:pt idx="2401">
                  <c:v>31.483999999999689</c:v>
                </c:pt>
                <c:pt idx="2402">
                  <c:v>31.485999999999688</c:v>
                </c:pt>
                <c:pt idx="2403">
                  <c:v>31.487999999999687</c:v>
                </c:pt>
                <c:pt idx="2404">
                  <c:v>31.489999999999689</c:v>
                </c:pt>
                <c:pt idx="2405">
                  <c:v>31.491999999999692</c:v>
                </c:pt>
                <c:pt idx="2406">
                  <c:v>31.493999999999687</c:v>
                </c:pt>
                <c:pt idx="2407">
                  <c:v>31.49599999999969</c:v>
                </c:pt>
                <c:pt idx="2408">
                  <c:v>31.497999999999692</c:v>
                </c:pt>
                <c:pt idx="2409">
                  <c:v>31.499999999999687</c:v>
                </c:pt>
                <c:pt idx="2410">
                  <c:v>31.50199999999969</c:v>
                </c:pt>
                <c:pt idx="2411">
                  <c:v>31.503999999999692</c:v>
                </c:pt>
                <c:pt idx="2412">
                  <c:v>31.505999999999688</c:v>
                </c:pt>
                <c:pt idx="2413">
                  <c:v>31.50799999999969</c:v>
                </c:pt>
                <c:pt idx="2414">
                  <c:v>31.509999999999692</c:v>
                </c:pt>
                <c:pt idx="2415">
                  <c:v>31.511999999999695</c:v>
                </c:pt>
                <c:pt idx="2416">
                  <c:v>31.51399999999969</c:v>
                </c:pt>
                <c:pt idx="2417">
                  <c:v>31.515999999999693</c:v>
                </c:pt>
                <c:pt idx="2418">
                  <c:v>31.517999999999695</c:v>
                </c:pt>
                <c:pt idx="2419">
                  <c:v>31.51999999999969</c:v>
                </c:pt>
                <c:pt idx="2420">
                  <c:v>31.521999999999693</c:v>
                </c:pt>
                <c:pt idx="2421">
                  <c:v>31.523999999999688</c:v>
                </c:pt>
                <c:pt idx="2422">
                  <c:v>31.525999999999687</c:v>
                </c:pt>
                <c:pt idx="2423">
                  <c:v>31.527999999999693</c:v>
                </c:pt>
                <c:pt idx="2424">
                  <c:v>31.529999999999688</c:v>
                </c:pt>
                <c:pt idx="2425">
                  <c:v>31.531999999999691</c:v>
                </c:pt>
                <c:pt idx="2426">
                  <c:v>31.53399999999969</c:v>
                </c:pt>
                <c:pt idx="2427">
                  <c:v>31.535999999999692</c:v>
                </c:pt>
                <c:pt idx="2428">
                  <c:v>31.537999999999691</c:v>
                </c:pt>
                <c:pt idx="2429">
                  <c:v>31.53999999999969</c:v>
                </c:pt>
                <c:pt idx="2430">
                  <c:v>31.541999999999693</c:v>
                </c:pt>
                <c:pt idx="2431">
                  <c:v>31.543999999999688</c:v>
                </c:pt>
                <c:pt idx="2432">
                  <c:v>31.545999999999687</c:v>
                </c:pt>
                <c:pt idx="2433">
                  <c:v>31.547999999999693</c:v>
                </c:pt>
                <c:pt idx="2434">
                  <c:v>31.549999999999692</c:v>
                </c:pt>
                <c:pt idx="2435">
                  <c:v>31.551999999999691</c:v>
                </c:pt>
                <c:pt idx="2436">
                  <c:v>31.553999999999693</c:v>
                </c:pt>
                <c:pt idx="2437">
                  <c:v>31.555999999999685</c:v>
                </c:pt>
                <c:pt idx="2438">
                  <c:v>31.557999999999691</c:v>
                </c:pt>
                <c:pt idx="2439">
                  <c:v>31.55999999999969</c:v>
                </c:pt>
                <c:pt idx="2440">
                  <c:v>31.561999999999685</c:v>
                </c:pt>
                <c:pt idx="2441">
                  <c:v>31.563999999999687</c:v>
                </c:pt>
                <c:pt idx="2442">
                  <c:v>31.565999999999683</c:v>
                </c:pt>
                <c:pt idx="2443">
                  <c:v>31.567999999999685</c:v>
                </c:pt>
                <c:pt idx="2444">
                  <c:v>31.569999999999688</c:v>
                </c:pt>
                <c:pt idx="2445">
                  <c:v>31.57199999999969</c:v>
                </c:pt>
                <c:pt idx="2446">
                  <c:v>31.573999999999685</c:v>
                </c:pt>
                <c:pt idx="2447">
                  <c:v>31.575999999999688</c:v>
                </c:pt>
                <c:pt idx="2448">
                  <c:v>31.57799999999969</c:v>
                </c:pt>
                <c:pt idx="2449">
                  <c:v>31.579999999999693</c:v>
                </c:pt>
                <c:pt idx="2450">
                  <c:v>31.581999999999688</c:v>
                </c:pt>
                <c:pt idx="2451">
                  <c:v>31.583999999999683</c:v>
                </c:pt>
                <c:pt idx="2452">
                  <c:v>31.585999999999686</c:v>
                </c:pt>
                <c:pt idx="2453">
                  <c:v>31.587999999999681</c:v>
                </c:pt>
                <c:pt idx="2454">
                  <c:v>31.589999999999684</c:v>
                </c:pt>
                <c:pt idx="2455">
                  <c:v>31.59199999999969</c:v>
                </c:pt>
                <c:pt idx="2456">
                  <c:v>31.593999999999681</c:v>
                </c:pt>
                <c:pt idx="2457">
                  <c:v>31.595999999999684</c:v>
                </c:pt>
                <c:pt idx="2458">
                  <c:v>31.597999999999686</c:v>
                </c:pt>
                <c:pt idx="2459">
                  <c:v>31.599999999999685</c:v>
                </c:pt>
                <c:pt idx="2460">
                  <c:v>31.601999999999691</c:v>
                </c:pt>
                <c:pt idx="2461">
                  <c:v>31.603999999999687</c:v>
                </c:pt>
                <c:pt idx="2462">
                  <c:v>31.605999999999685</c:v>
                </c:pt>
                <c:pt idx="2463">
                  <c:v>31.607999999999691</c:v>
                </c:pt>
                <c:pt idx="2464">
                  <c:v>31.609999999999687</c:v>
                </c:pt>
                <c:pt idx="2465">
                  <c:v>31.611999999999696</c:v>
                </c:pt>
                <c:pt idx="2466">
                  <c:v>31.613999999999692</c:v>
                </c:pt>
                <c:pt idx="2467">
                  <c:v>31.615999999999687</c:v>
                </c:pt>
                <c:pt idx="2468">
                  <c:v>31.617999999999697</c:v>
                </c:pt>
                <c:pt idx="2469">
                  <c:v>31.619999999999685</c:v>
                </c:pt>
                <c:pt idx="2470">
                  <c:v>31.621999999999687</c:v>
                </c:pt>
                <c:pt idx="2471">
                  <c:v>31.62399999999969</c:v>
                </c:pt>
                <c:pt idx="2472">
                  <c:v>31.625999999999678</c:v>
                </c:pt>
                <c:pt idx="2473">
                  <c:v>31.627999999999687</c:v>
                </c:pt>
                <c:pt idx="2474">
                  <c:v>31.629999999999683</c:v>
                </c:pt>
                <c:pt idx="2475">
                  <c:v>31.631999999999689</c:v>
                </c:pt>
                <c:pt idx="2476">
                  <c:v>31.633999999999688</c:v>
                </c:pt>
                <c:pt idx="2477">
                  <c:v>31.635999999999683</c:v>
                </c:pt>
                <c:pt idx="2478">
                  <c:v>31.637999999999689</c:v>
                </c:pt>
                <c:pt idx="2479">
                  <c:v>31.639999999999688</c:v>
                </c:pt>
                <c:pt idx="2480">
                  <c:v>31.641999999999683</c:v>
                </c:pt>
                <c:pt idx="2481">
                  <c:v>31.643999999999686</c:v>
                </c:pt>
                <c:pt idx="2482">
                  <c:v>31.645999999999681</c:v>
                </c:pt>
                <c:pt idx="2483">
                  <c:v>31.647999999999683</c:v>
                </c:pt>
                <c:pt idx="2484">
                  <c:v>31.649999999999686</c:v>
                </c:pt>
                <c:pt idx="2485">
                  <c:v>31.651999999999681</c:v>
                </c:pt>
                <c:pt idx="2486">
                  <c:v>31.653999999999684</c:v>
                </c:pt>
                <c:pt idx="2487">
                  <c:v>31.655999999999686</c:v>
                </c:pt>
                <c:pt idx="2488">
                  <c:v>31.657999999999682</c:v>
                </c:pt>
                <c:pt idx="2489">
                  <c:v>31.659999999999684</c:v>
                </c:pt>
                <c:pt idx="2490">
                  <c:v>31.661999999999679</c:v>
                </c:pt>
                <c:pt idx="2491">
                  <c:v>31.663999999999675</c:v>
                </c:pt>
                <c:pt idx="2492">
                  <c:v>31.665999999999677</c:v>
                </c:pt>
                <c:pt idx="2493">
                  <c:v>31.66799999999968</c:v>
                </c:pt>
                <c:pt idx="2494">
                  <c:v>31.669999999999675</c:v>
                </c:pt>
                <c:pt idx="2495">
                  <c:v>31.671999999999684</c:v>
                </c:pt>
                <c:pt idx="2496">
                  <c:v>31.67399999999968</c:v>
                </c:pt>
                <c:pt idx="2497">
                  <c:v>31.675999999999675</c:v>
                </c:pt>
                <c:pt idx="2498">
                  <c:v>31.677999999999685</c:v>
                </c:pt>
                <c:pt idx="2499">
                  <c:v>31.67999999999968</c:v>
                </c:pt>
                <c:pt idx="2500">
                  <c:v>31.681999999999675</c:v>
                </c:pt>
                <c:pt idx="2501">
                  <c:v>31.683999999999671</c:v>
                </c:pt>
                <c:pt idx="2502">
                  <c:v>31.685999999999673</c:v>
                </c:pt>
                <c:pt idx="2503">
                  <c:v>31.687999999999683</c:v>
                </c:pt>
                <c:pt idx="2504">
                  <c:v>31.689999999999671</c:v>
                </c:pt>
                <c:pt idx="2505">
                  <c:v>31.69199999999968</c:v>
                </c:pt>
                <c:pt idx="2506">
                  <c:v>31.693999999999676</c:v>
                </c:pt>
                <c:pt idx="2507">
                  <c:v>31.695999999999671</c:v>
                </c:pt>
                <c:pt idx="2508">
                  <c:v>31.697999999999681</c:v>
                </c:pt>
                <c:pt idx="2509">
                  <c:v>31.699999999999676</c:v>
                </c:pt>
                <c:pt idx="2510">
                  <c:v>31.701999999999671</c:v>
                </c:pt>
                <c:pt idx="2511">
                  <c:v>31.703999999999674</c:v>
                </c:pt>
                <c:pt idx="2512">
                  <c:v>31.705999999999669</c:v>
                </c:pt>
                <c:pt idx="2513">
                  <c:v>31.707999999999675</c:v>
                </c:pt>
                <c:pt idx="2514">
                  <c:v>31.709999999999674</c:v>
                </c:pt>
                <c:pt idx="2515">
                  <c:v>31.711999999999676</c:v>
                </c:pt>
                <c:pt idx="2516">
                  <c:v>31.713999999999675</c:v>
                </c:pt>
                <c:pt idx="2517">
                  <c:v>31.715999999999667</c:v>
                </c:pt>
                <c:pt idx="2518">
                  <c:v>31.717999999999677</c:v>
                </c:pt>
                <c:pt idx="2519">
                  <c:v>31.719999999999679</c:v>
                </c:pt>
                <c:pt idx="2520">
                  <c:v>31.721999999999667</c:v>
                </c:pt>
                <c:pt idx="2521">
                  <c:v>31.72399999999967</c:v>
                </c:pt>
                <c:pt idx="2522">
                  <c:v>31.725999999999662</c:v>
                </c:pt>
                <c:pt idx="2523">
                  <c:v>31.727999999999668</c:v>
                </c:pt>
                <c:pt idx="2524">
                  <c:v>31.72999999999967</c:v>
                </c:pt>
                <c:pt idx="2525">
                  <c:v>31.731999999999665</c:v>
                </c:pt>
                <c:pt idx="2526">
                  <c:v>31.733999999999668</c:v>
                </c:pt>
                <c:pt idx="2527">
                  <c:v>31.73599999999967</c:v>
                </c:pt>
                <c:pt idx="2528">
                  <c:v>31.737999999999673</c:v>
                </c:pt>
                <c:pt idx="2529">
                  <c:v>31.739999999999668</c:v>
                </c:pt>
                <c:pt idx="2530">
                  <c:v>31.74199999999967</c:v>
                </c:pt>
                <c:pt idx="2531">
                  <c:v>31.743999999999666</c:v>
                </c:pt>
                <c:pt idx="2532">
                  <c:v>31.745999999999661</c:v>
                </c:pt>
                <c:pt idx="2533">
                  <c:v>31.747999999999664</c:v>
                </c:pt>
                <c:pt idx="2534">
                  <c:v>31.749999999999666</c:v>
                </c:pt>
                <c:pt idx="2535">
                  <c:v>31.751999999999668</c:v>
                </c:pt>
                <c:pt idx="2536">
                  <c:v>31.753999999999664</c:v>
                </c:pt>
                <c:pt idx="2537">
                  <c:v>31.755999999999666</c:v>
                </c:pt>
                <c:pt idx="2538">
                  <c:v>31.757999999999665</c:v>
                </c:pt>
                <c:pt idx="2539">
                  <c:v>31.759999999999664</c:v>
                </c:pt>
                <c:pt idx="2540">
                  <c:v>31.761999999999666</c:v>
                </c:pt>
                <c:pt idx="2541">
                  <c:v>31.763999999999662</c:v>
                </c:pt>
                <c:pt idx="2542">
                  <c:v>31.765999999999657</c:v>
                </c:pt>
                <c:pt idx="2543">
                  <c:v>31.767999999999667</c:v>
                </c:pt>
                <c:pt idx="2544">
                  <c:v>31.769999999999662</c:v>
                </c:pt>
                <c:pt idx="2545">
                  <c:v>31.771999999999665</c:v>
                </c:pt>
                <c:pt idx="2546">
                  <c:v>31.773999999999667</c:v>
                </c:pt>
                <c:pt idx="2547">
                  <c:v>31.775999999999662</c:v>
                </c:pt>
                <c:pt idx="2548">
                  <c:v>31.777999999999665</c:v>
                </c:pt>
                <c:pt idx="2549">
                  <c:v>31.77999999999966</c:v>
                </c:pt>
                <c:pt idx="2550">
                  <c:v>31.781999999999663</c:v>
                </c:pt>
                <c:pt idx="2551">
                  <c:v>31.783999999999658</c:v>
                </c:pt>
                <c:pt idx="2552">
                  <c:v>31.785999999999653</c:v>
                </c:pt>
                <c:pt idx="2553">
                  <c:v>31.787999999999663</c:v>
                </c:pt>
                <c:pt idx="2554">
                  <c:v>31.789999999999651</c:v>
                </c:pt>
                <c:pt idx="2555">
                  <c:v>31.791999999999661</c:v>
                </c:pt>
                <c:pt idx="2556">
                  <c:v>31.793999999999663</c:v>
                </c:pt>
                <c:pt idx="2557">
                  <c:v>31.795999999999651</c:v>
                </c:pt>
                <c:pt idx="2558">
                  <c:v>31.797999999999661</c:v>
                </c:pt>
                <c:pt idx="2559">
                  <c:v>31.799999999999663</c:v>
                </c:pt>
                <c:pt idx="2560">
                  <c:v>31.801999999999666</c:v>
                </c:pt>
                <c:pt idx="2561">
                  <c:v>31.803999999999661</c:v>
                </c:pt>
                <c:pt idx="2562">
                  <c:v>31.805999999999663</c:v>
                </c:pt>
                <c:pt idx="2563">
                  <c:v>31.807999999999666</c:v>
                </c:pt>
                <c:pt idx="2564">
                  <c:v>31.809999999999661</c:v>
                </c:pt>
                <c:pt idx="2565">
                  <c:v>31.811999999999664</c:v>
                </c:pt>
                <c:pt idx="2566">
                  <c:v>31.813999999999666</c:v>
                </c:pt>
                <c:pt idx="2567">
                  <c:v>31.815999999999661</c:v>
                </c:pt>
                <c:pt idx="2568">
                  <c:v>31.817999999999664</c:v>
                </c:pt>
                <c:pt idx="2569">
                  <c:v>31.819999999999666</c:v>
                </c:pt>
                <c:pt idx="2570">
                  <c:v>31.821999999999655</c:v>
                </c:pt>
                <c:pt idx="2571">
                  <c:v>31.823999999999657</c:v>
                </c:pt>
                <c:pt idx="2572">
                  <c:v>31.825999999999659</c:v>
                </c:pt>
                <c:pt idx="2573">
                  <c:v>31.827999999999655</c:v>
                </c:pt>
                <c:pt idx="2574">
                  <c:v>31.829999999999657</c:v>
                </c:pt>
                <c:pt idx="2575">
                  <c:v>31.831999999999667</c:v>
                </c:pt>
                <c:pt idx="2576">
                  <c:v>31.833999999999655</c:v>
                </c:pt>
                <c:pt idx="2577">
                  <c:v>31.835999999999657</c:v>
                </c:pt>
                <c:pt idx="2578">
                  <c:v>31.837999999999667</c:v>
                </c:pt>
                <c:pt idx="2579">
                  <c:v>31.839999999999655</c:v>
                </c:pt>
                <c:pt idx="2580">
                  <c:v>31.841999999999658</c:v>
                </c:pt>
                <c:pt idx="2581">
                  <c:v>31.843999999999653</c:v>
                </c:pt>
                <c:pt idx="2582">
                  <c:v>31.845999999999652</c:v>
                </c:pt>
                <c:pt idx="2583">
                  <c:v>31.847999999999658</c:v>
                </c:pt>
                <c:pt idx="2584">
                  <c:v>31.849999999999653</c:v>
                </c:pt>
                <c:pt idx="2585">
                  <c:v>31.851999999999663</c:v>
                </c:pt>
                <c:pt idx="2586">
                  <c:v>31.853999999999651</c:v>
                </c:pt>
                <c:pt idx="2587">
                  <c:v>31.855999999999653</c:v>
                </c:pt>
                <c:pt idx="2588">
                  <c:v>31.857999999999663</c:v>
                </c:pt>
                <c:pt idx="2589">
                  <c:v>31.859999999999651</c:v>
                </c:pt>
                <c:pt idx="2590">
                  <c:v>31.861999999999654</c:v>
                </c:pt>
                <c:pt idx="2591">
                  <c:v>31.863999999999656</c:v>
                </c:pt>
                <c:pt idx="2592">
                  <c:v>31.865999999999644</c:v>
                </c:pt>
                <c:pt idx="2593">
                  <c:v>31.867999999999654</c:v>
                </c:pt>
                <c:pt idx="2594">
                  <c:v>31.869999999999656</c:v>
                </c:pt>
                <c:pt idx="2595">
                  <c:v>31.871999999999655</c:v>
                </c:pt>
                <c:pt idx="2596">
                  <c:v>31.873999999999654</c:v>
                </c:pt>
                <c:pt idx="2597">
                  <c:v>31.87599999999965</c:v>
                </c:pt>
                <c:pt idx="2598">
                  <c:v>31.877999999999659</c:v>
                </c:pt>
                <c:pt idx="2599">
                  <c:v>31.879999999999654</c:v>
                </c:pt>
                <c:pt idx="2600">
                  <c:v>31.88199999999965</c:v>
                </c:pt>
                <c:pt idx="2601">
                  <c:v>31.883999999999652</c:v>
                </c:pt>
                <c:pt idx="2602">
                  <c:v>31.88599999999964</c:v>
                </c:pt>
                <c:pt idx="2603">
                  <c:v>31.88799999999965</c:v>
                </c:pt>
                <c:pt idx="2604">
                  <c:v>31.889999999999652</c:v>
                </c:pt>
                <c:pt idx="2605">
                  <c:v>31.891999999999648</c:v>
                </c:pt>
                <c:pt idx="2606">
                  <c:v>31.89399999999965</c:v>
                </c:pt>
                <c:pt idx="2607">
                  <c:v>31.895999999999653</c:v>
                </c:pt>
                <c:pt idx="2608">
                  <c:v>31.897999999999648</c:v>
                </c:pt>
                <c:pt idx="2609">
                  <c:v>31.89999999999965</c:v>
                </c:pt>
                <c:pt idx="2610">
                  <c:v>31.901999999999653</c:v>
                </c:pt>
                <c:pt idx="2611">
                  <c:v>31.903999999999641</c:v>
                </c:pt>
                <c:pt idx="2612">
                  <c:v>31.905999999999644</c:v>
                </c:pt>
                <c:pt idx="2613">
                  <c:v>31.907999999999646</c:v>
                </c:pt>
                <c:pt idx="2614">
                  <c:v>31.909999999999641</c:v>
                </c:pt>
                <c:pt idx="2615">
                  <c:v>31.911999999999651</c:v>
                </c:pt>
                <c:pt idx="2616">
                  <c:v>31.913999999999646</c:v>
                </c:pt>
                <c:pt idx="2617">
                  <c:v>31.915999999999649</c:v>
                </c:pt>
                <c:pt idx="2618">
                  <c:v>31.917999999999644</c:v>
                </c:pt>
                <c:pt idx="2619">
                  <c:v>31.919999999999646</c:v>
                </c:pt>
                <c:pt idx="2620">
                  <c:v>31.921999999999649</c:v>
                </c:pt>
                <c:pt idx="2621">
                  <c:v>31.923999999999637</c:v>
                </c:pt>
                <c:pt idx="2622">
                  <c:v>31.92599999999964</c:v>
                </c:pt>
                <c:pt idx="2623">
                  <c:v>31.927999999999649</c:v>
                </c:pt>
                <c:pt idx="2624">
                  <c:v>31.929999999999637</c:v>
                </c:pt>
                <c:pt idx="2625">
                  <c:v>31.931999999999647</c:v>
                </c:pt>
                <c:pt idx="2626">
                  <c:v>31.933999999999649</c:v>
                </c:pt>
                <c:pt idx="2627">
                  <c:v>31.935999999999638</c:v>
                </c:pt>
                <c:pt idx="2628">
                  <c:v>31.937999999999647</c:v>
                </c:pt>
                <c:pt idx="2629">
                  <c:v>31.939999999999642</c:v>
                </c:pt>
                <c:pt idx="2630">
                  <c:v>31.941999999999638</c:v>
                </c:pt>
                <c:pt idx="2631">
                  <c:v>31.94399999999964</c:v>
                </c:pt>
                <c:pt idx="2632">
                  <c:v>31.945999999999636</c:v>
                </c:pt>
                <c:pt idx="2633">
                  <c:v>31.947999999999642</c:v>
                </c:pt>
                <c:pt idx="2634">
                  <c:v>31.949999999999633</c:v>
                </c:pt>
                <c:pt idx="2635">
                  <c:v>31.951999999999643</c:v>
                </c:pt>
                <c:pt idx="2636">
                  <c:v>31.953999999999642</c:v>
                </c:pt>
                <c:pt idx="2637">
                  <c:v>31.955999999999634</c:v>
                </c:pt>
                <c:pt idx="2638">
                  <c:v>31.957999999999643</c:v>
                </c:pt>
                <c:pt idx="2639">
                  <c:v>31.959999999999646</c:v>
                </c:pt>
                <c:pt idx="2640">
                  <c:v>31.961999999999634</c:v>
                </c:pt>
                <c:pt idx="2641">
                  <c:v>31.963999999999636</c:v>
                </c:pt>
                <c:pt idx="2642">
                  <c:v>31.965999999999639</c:v>
                </c:pt>
                <c:pt idx="2643">
                  <c:v>31.967999999999634</c:v>
                </c:pt>
                <c:pt idx="2644">
                  <c:v>31.969999999999636</c:v>
                </c:pt>
                <c:pt idx="2645">
                  <c:v>31.971999999999639</c:v>
                </c:pt>
                <c:pt idx="2646">
                  <c:v>31.973999999999634</c:v>
                </c:pt>
                <c:pt idx="2647">
                  <c:v>31.975999999999637</c:v>
                </c:pt>
                <c:pt idx="2648">
                  <c:v>31.977999999999639</c:v>
                </c:pt>
                <c:pt idx="2649">
                  <c:v>31.979999999999642</c:v>
                </c:pt>
                <c:pt idx="2650">
                  <c:v>31.98199999999963</c:v>
                </c:pt>
                <c:pt idx="2651">
                  <c:v>31.983999999999632</c:v>
                </c:pt>
                <c:pt idx="2652">
                  <c:v>31.985999999999631</c:v>
                </c:pt>
                <c:pt idx="2653">
                  <c:v>31.98799999999963</c:v>
                </c:pt>
                <c:pt idx="2654">
                  <c:v>31.989999999999633</c:v>
                </c:pt>
                <c:pt idx="2655">
                  <c:v>31.991999999999642</c:v>
                </c:pt>
                <c:pt idx="2656">
                  <c:v>31.99399999999963</c:v>
                </c:pt>
                <c:pt idx="2657">
                  <c:v>31.995999999999633</c:v>
                </c:pt>
                <c:pt idx="2658">
                  <c:v>31.997999999999642</c:v>
                </c:pt>
                <c:pt idx="2659">
                  <c:v>31.999999999999631</c:v>
                </c:pt>
                <c:pt idx="2660">
                  <c:v>32.00199999999964</c:v>
                </c:pt>
                <c:pt idx="2661">
                  <c:v>32.003999999999635</c:v>
                </c:pt>
                <c:pt idx="2662">
                  <c:v>32.005999999999638</c:v>
                </c:pt>
                <c:pt idx="2663">
                  <c:v>32.00799999999964</c:v>
                </c:pt>
                <c:pt idx="2664">
                  <c:v>32.009999999999636</c:v>
                </c:pt>
                <c:pt idx="2665">
                  <c:v>32.011999999999624</c:v>
                </c:pt>
                <c:pt idx="2666">
                  <c:v>32.013999999999626</c:v>
                </c:pt>
                <c:pt idx="2667">
                  <c:v>32.015999999999636</c:v>
                </c:pt>
                <c:pt idx="2668">
                  <c:v>32.017999999999624</c:v>
                </c:pt>
                <c:pt idx="2669">
                  <c:v>32.019999999999634</c:v>
                </c:pt>
                <c:pt idx="2670">
                  <c:v>32.021999999999636</c:v>
                </c:pt>
                <c:pt idx="2671">
                  <c:v>32.023999999999639</c:v>
                </c:pt>
                <c:pt idx="2672">
                  <c:v>32.025999999999648</c:v>
                </c:pt>
                <c:pt idx="2673">
                  <c:v>32.027999999999636</c:v>
                </c:pt>
                <c:pt idx="2674">
                  <c:v>32.029999999999639</c:v>
                </c:pt>
                <c:pt idx="2675">
                  <c:v>32.031999999999634</c:v>
                </c:pt>
                <c:pt idx="2676">
                  <c:v>32.033999999999637</c:v>
                </c:pt>
                <c:pt idx="2677">
                  <c:v>32.035999999999632</c:v>
                </c:pt>
                <c:pt idx="2678">
                  <c:v>32.037999999999634</c:v>
                </c:pt>
                <c:pt idx="2679">
                  <c:v>32.039999999999637</c:v>
                </c:pt>
                <c:pt idx="2680">
                  <c:v>32.041999999999625</c:v>
                </c:pt>
                <c:pt idx="2681">
                  <c:v>32.043999999999635</c:v>
                </c:pt>
                <c:pt idx="2682">
                  <c:v>32.04599999999963</c:v>
                </c:pt>
                <c:pt idx="2683">
                  <c:v>32.047999999999625</c:v>
                </c:pt>
                <c:pt idx="2684">
                  <c:v>32.049999999999635</c:v>
                </c:pt>
                <c:pt idx="2685">
                  <c:v>32.051999999999616</c:v>
                </c:pt>
                <c:pt idx="2686">
                  <c:v>32.053999999999625</c:v>
                </c:pt>
                <c:pt idx="2687">
                  <c:v>32.055999999999635</c:v>
                </c:pt>
                <c:pt idx="2688">
                  <c:v>32.057999999999616</c:v>
                </c:pt>
                <c:pt idx="2689">
                  <c:v>32.059999999999626</c:v>
                </c:pt>
                <c:pt idx="2690">
                  <c:v>32.061999999999635</c:v>
                </c:pt>
                <c:pt idx="2691">
                  <c:v>32.063999999999631</c:v>
                </c:pt>
                <c:pt idx="2692">
                  <c:v>32.065999999999633</c:v>
                </c:pt>
                <c:pt idx="2693">
                  <c:v>32.067999999999628</c:v>
                </c:pt>
                <c:pt idx="2694">
                  <c:v>32.069999999999631</c:v>
                </c:pt>
                <c:pt idx="2695">
                  <c:v>32.071999999999626</c:v>
                </c:pt>
                <c:pt idx="2696">
                  <c:v>32.073999999999629</c:v>
                </c:pt>
                <c:pt idx="2697">
                  <c:v>32.075999999999631</c:v>
                </c:pt>
                <c:pt idx="2698">
                  <c:v>32.077999999999626</c:v>
                </c:pt>
                <c:pt idx="2699">
                  <c:v>32.079999999999629</c:v>
                </c:pt>
                <c:pt idx="2700">
                  <c:v>32.081999999999624</c:v>
                </c:pt>
                <c:pt idx="2701">
                  <c:v>32.083999999999627</c:v>
                </c:pt>
                <c:pt idx="2702">
                  <c:v>32.085999999999629</c:v>
                </c:pt>
                <c:pt idx="2703">
                  <c:v>32.087999999999624</c:v>
                </c:pt>
                <c:pt idx="2704">
                  <c:v>32.089999999999627</c:v>
                </c:pt>
                <c:pt idx="2705">
                  <c:v>32.091999999999629</c:v>
                </c:pt>
                <c:pt idx="2706">
                  <c:v>32.093999999999632</c:v>
                </c:pt>
                <c:pt idx="2707">
                  <c:v>32.095999999999641</c:v>
                </c:pt>
                <c:pt idx="2708">
                  <c:v>32.097999999999629</c:v>
                </c:pt>
                <c:pt idx="2709">
                  <c:v>32.099999999999632</c:v>
                </c:pt>
                <c:pt idx="2710">
                  <c:v>32.101999999999627</c:v>
                </c:pt>
                <c:pt idx="2711">
                  <c:v>32.10399999999963</c:v>
                </c:pt>
                <c:pt idx="2712">
                  <c:v>32.105999999999632</c:v>
                </c:pt>
                <c:pt idx="2713">
                  <c:v>32.107999999999628</c:v>
                </c:pt>
                <c:pt idx="2714">
                  <c:v>32.109999999999623</c:v>
                </c:pt>
                <c:pt idx="2715">
                  <c:v>32.111999999999625</c:v>
                </c:pt>
                <c:pt idx="2716">
                  <c:v>32.113999999999628</c:v>
                </c:pt>
                <c:pt idx="2717">
                  <c:v>32.115999999999623</c:v>
                </c:pt>
                <c:pt idx="2718">
                  <c:v>32.117999999999626</c:v>
                </c:pt>
                <c:pt idx="2719">
                  <c:v>32.119999999999628</c:v>
                </c:pt>
                <c:pt idx="2720">
                  <c:v>32.121999999999623</c:v>
                </c:pt>
                <c:pt idx="2721">
                  <c:v>32.123999999999633</c:v>
                </c:pt>
                <c:pt idx="2722">
                  <c:v>32.125999999999642</c:v>
                </c:pt>
                <c:pt idx="2723">
                  <c:v>32.127999999999631</c:v>
                </c:pt>
                <c:pt idx="2724">
                  <c:v>32.129999999999633</c:v>
                </c:pt>
                <c:pt idx="2725">
                  <c:v>32.131999999999621</c:v>
                </c:pt>
                <c:pt idx="2726">
                  <c:v>32.133999999999631</c:v>
                </c:pt>
                <c:pt idx="2727">
                  <c:v>32.135999999999633</c:v>
                </c:pt>
                <c:pt idx="2728">
                  <c:v>32.137999999999622</c:v>
                </c:pt>
                <c:pt idx="2729">
                  <c:v>32.139999999999631</c:v>
                </c:pt>
                <c:pt idx="2730">
                  <c:v>32.141999999999605</c:v>
                </c:pt>
                <c:pt idx="2731">
                  <c:v>32.143999999999622</c:v>
                </c:pt>
                <c:pt idx="2732">
                  <c:v>32.145999999999631</c:v>
                </c:pt>
                <c:pt idx="2733">
                  <c:v>32.14799999999962</c:v>
                </c:pt>
                <c:pt idx="2734">
                  <c:v>32.149999999999622</c:v>
                </c:pt>
                <c:pt idx="2735">
                  <c:v>32.151999999999624</c:v>
                </c:pt>
                <c:pt idx="2736">
                  <c:v>32.15399999999962</c:v>
                </c:pt>
                <c:pt idx="2737">
                  <c:v>32.155999999999622</c:v>
                </c:pt>
                <c:pt idx="2738">
                  <c:v>32.157999999999625</c:v>
                </c:pt>
                <c:pt idx="2739">
                  <c:v>32.15999999999962</c:v>
                </c:pt>
                <c:pt idx="2740">
                  <c:v>32.161999999999622</c:v>
                </c:pt>
                <c:pt idx="2741">
                  <c:v>32.163999999999618</c:v>
                </c:pt>
                <c:pt idx="2742">
                  <c:v>32.165999999999634</c:v>
                </c:pt>
                <c:pt idx="2743">
                  <c:v>32.167999999999623</c:v>
                </c:pt>
                <c:pt idx="2744">
                  <c:v>32.169999999999618</c:v>
                </c:pt>
                <c:pt idx="2745">
                  <c:v>32.17199999999962</c:v>
                </c:pt>
                <c:pt idx="2746">
                  <c:v>32.173999999999616</c:v>
                </c:pt>
                <c:pt idx="2747">
                  <c:v>32.175999999999618</c:v>
                </c:pt>
                <c:pt idx="2748">
                  <c:v>32.177999999999621</c:v>
                </c:pt>
                <c:pt idx="2749">
                  <c:v>32.179999999999616</c:v>
                </c:pt>
                <c:pt idx="2750">
                  <c:v>32.181999999999604</c:v>
                </c:pt>
                <c:pt idx="2751">
                  <c:v>32.183999999999621</c:v>
                </c:pt>
                <c:pt idx="2752">
                  <c:v>32.185999999999616</c:v>
                </c:pt>
                <c:pt idx="2753">
                  <c:v>32.187999999999604</c:v>
                </c:pt>
                <c:pt idx="2754">
                  <c:v>32.189999999999621</c:v>
                </c:pt>
                <c:pt idx="2755">
                  <c:v>32.191999999999616</c:v>
                </c:pt>
                <c:pt idx="2756">
                  <c:v>32.193999999999619</c:v>
                </c:pt>
                <c:pt idx="2757">
                  <c:v>32.195999999999628</c:v>
                </c:pt>
                <c:pt idx="2758">
                  <c:v>32.197999999999617</c:v>
                </c:pt>
                <c:pt idx="2759">
                  <c:v>32.199999999999619</c:v>
                </c:pt>
                <c:pt idx="2760">
                  <c:v>32.201999999999614</c:v>
                </c:pt>
                <c:pt idx="2761">
                  <c:v>32.203999999999617</c:v>
                </c:pt>
                <c:pt idx="2762">
                  <c:v>32.205999999999612</c:v>
                </c:pt>
                <c:pt idx="2763">
                  <c:v>32.207999999999615</c:v>
                </c:pt>
                <c:pt idx="2764">
                  <c:v>32.209999999999617</c:v>
                </c:pt>
                <c:pt idx="2765">
                  <c:v>32.211999999999605</c:v>
                </c:pt>
                <c:pt idx="2766">
                  <c:v>32.213999999999615</c:v>
                </c:pt>
                <c:pt idx="2767">
                  <c:v>32.215999999999617</c:v>
                </c:pt>
                <c:pt idx="2768">
                  <c:v>32.217999999999606</c:v>
                </c:pt>
                <c:pt idx="2769">
                  <c:v>32.219999999999615</c:v>
                </c:pt>
                <c:pt idx="2770">
                  <c:v>32.221999999999618</c:v>
                </c:pt>
                <c:pt idx="2771">
                  <c:v>32.223999999999613</c:v>
                </c:pt>
                <c:pt idx="2772">
                  <c:v>32.22599999999963</c:v>
                </c:pt>
                <c:pt idx="2773">
                  <c:v>32.227999999999611</c:v>
                </c:pt>
                <c:pt idx="2774">
                  <c:v>32.229999999999613</c:v>
                </c:pt>
                <c:pt idx="2775">
                  <c:v>32.231999999999616</c:v>
                </c:pt>
                <c:pt idx="2776">
                  <c:v>32.233999999999611</c:v>
                </c:pt>
                <c:pt idx="2777">
                  <c:v>32.235999999999613</c:v>
                </c:pt>
                <c:pt idx="2778">
                  <c:v>32.237999999999609</c:v>
                </c:pt>
                <c:pt idx="2779">
                  <c:v>32.239999999999611</c:v>
                </c:pt>
                <c:pt idx="2780">
                  <c:v>32.241999999999614</c:v>
                </c:pt>
                <c:pt idx="2781">
                  <c:v>32.243999999999609</c:v>
                </c:pt>
                <c:pt idx="2782">
                  <c:v>32.245999999999611</c:v>
                </c:pt>
                <c:pt idx="2783">
                  <c:v>32.247999999999614</c:v>
                </c:pt>
                <c:pt idx="2784">
                  <c:v>32.249999999999609</c:v>
                </c:pt>
                <c:pt idx="2785">
                  <c:v>32.251999999999605</c:v>
                </c:pt>
                <c:pt idx="2786">
                  <c:v>32.253999999999614</c:v>
                </c:pt>
                <c:pt idx="2787">
                  <c:v>32.255999999999609</c:v>
                </c:pt>
                <c:pt idx="2788">
                  <c:v>32.257999999999605</c:v>
                </c:pt>
                <c:pt idx="2789">
                  <c:v>32.259999999999607</c:v>
                </c:pt>
                <c:pt idx="2790">
                  <c:v>32.26199999999961</c:v>
                </c:pt>
                <c:pt idx="2791">
                  <c:v>32.263999999999612</c:v>
                </c:pt>
                <c:pt idx="2792">
                  <c:v>32.265999999999622</c:v>
                </c:pt>
                <c:pt idx="2793">
                  <c:v>32.26799999999961</c:v>
                </c:pt>
                <c:pt idx="2794">
                  <c:v>32.269999999999612</c:v>
                </c:pt>
                <c:pt idx="2795">
                  <c:v>32.271999999999608</c:v>
                </c:pt>
                <c:pt idx="2796">
                  <c:v>32.27399999999961</c:v>
                </c:pt>
                <c:pt idx="2797">
                  <c:v>32.275999999999613</c:v>
                </c:pt>
                <c:pt idx="2798">
                  <c:v>32.277999999999608</c:v>
                </c:pt>
                <c:pt idx="2799">
                  <c:v>32.27999999999961</c:v>
                </c:pt>
                <c:pt idx="2800">
                  <c:v>32.281999999999606</c:v>
                </c:pt>
                <c:pt idx="2801">
                  <c:v>32.283999999999608</c:v>
                </c:pt>
                <c:pt idx="2802">
                  <c:v>32.285999999999611</c:v>
                </c:pt>
                <c:pt idx="2803">
                  <c:v>32.287999999999606</c:v>
                </c:pt>
                <c:pt idx="2804">
                  <c:v>32.289999999999608</c:v>
                </c:pt>
                <c:pt idx="2805">
                  <c:v>32.291999999999611</c:v>
                </c:pt>
                <c:pt idx="2806">
                  <c:v>32.293999999999613</c:v>
                </c:pt>
                <c:pt idx="2807">
                  <c:v>32.295999999999623</c:v>
                </c:pt>
                <c:pt idx="2808">
                  <c:v>32.297999999999611</c:v>
                </c:pt>
                <c:pt idx="2809">
                  <c:v>32.299999999999613</c:v>
                </c:pt>
                <c:pt idx="2810">
                  <c:v>32.301999999999595</c:v>
                </c:pt>
                <c:pt idx="2811">
                  <c:v>32.303999999999604</c:v>
                </c:pt>
                <c:pt idx="2812">
                  <c:v>32.305999999999607</c:v>
                </c:pt>
                <c:pt idx="2813">
                  <c:v>32.307999999999595</c:v>
                </c:pt>
                <c:pt idx="2814">
                  <c:v>32.309999999999604</c:v>
                </c:pt>
                <c:pt idx="2815">
                  <c:v>32.311999999999593</c:v>
                </c:pt>
                <c:pt idx="2816">
                  <c:v>32.313999999999595</c:v>
                </c:pt>
                <c:pt idx="2817">
                  <c:v>32.315999999999605</c:v>
                </c:pt>
                <c:pt idx="2818">
                  <c:v>32.317999999999593</c:v>
                </c:pt>
                <c:pt idx="2819">
                  <c:v>32.319999999999595</c:v>
                </c:pt>
                <c:pt idx="2820">
                  <c:v>32.321999999999605</c:v>
                </c:pt>
                <c:pt idx="2821">
                  <c:v>32.3239999999996</c:v>
                </c:pt>
                <c:pt idx="2822">
                  <c:v>32.325999999999603</c:v>
                </c:pt>
                <c:pt idx="2823">
                  <c:v>32.327999999999605</c:v>
                </c:pt>
                <c:pt idx="2824">
                  <c:v>32.3299999999996</c:v>
                </c:pt>
                <c:pt idx="2825">
                  <c:v>32.331999999999596</c:v>
                </c:pt>
                <c:pt idx="2826">
                  <c:v>32.333999999999598</c:v>
                </c:pt>
                <c:pt idx="2827">
                  <c:v>32.335999999999601</c:v>
                </c:pt>
                <c:pt idx="2828">
                  <c:v>32.337999999999596</c:v>
                </c:pt>
                <c:pt idx="2829">
                  <c:v>32.339999999999598</c:v>
                </c:pt>
                <c:pt idx="2830">
                  <c:v>32.341999999999594</c:v>
                </c:pt>
                <c:pt idx="2831">
                  <c:v>32.343999999999596</c:v>
                </c:pt>
                <c:pt idx="2832">
                  <c:v>32.345999999999599</c:v>
                </c:pt>
                <c:pt idx="2833">
                  <c:v>32.347999999999594</c:v>
                </c:pt>
                <c:pt idx="2834">
                  <c:v>32.349999999999604</c:v>
                </c:pt>
                <c:pt idx="2835">
                  <c:v>32.351999999999585</c:v>
                </c:pt>
                <c:pt idx="2836">
                  <c:v>32.353999999999594</c:v>
                </c:pt>
                <c:pt idx="2837">
                  <c:v>32.355999999999597</c:v>
                </c:pt>
                <c:pt idx="2838">
                  <c:v>32.357999999999585</c:v>
                </c:pt>
                <c:pt idx="2839">
                  <c:v>32.359999999999594</c:v>
                </c:pt>
                <c:pt idx="2840">
                  <c:v>32.361999999999597</c:v>
                </c:pt>
                <c:pt idx="2841">
                  <c:v>32.363999999999599</c:v>
                </c:pt>
                <c:pt idx="2842">
                  <c:v>32.365999999999602</c:v>
                </c:pt>
                <c:pt idx="2843">
                  <c:v>32.367999999999597</c:v>
                </c:pt>
                <c:pt idx="2844">
                  <c:v>32.3699999999996</c:v>
                </c:pt>
                <c:pt idx="2845">
                  <c:v>32.371999999999595</c:v>
                </c:pt>
                <c:pt idx="2846">
                  <c:v>32.373999999999597</c:v>
                </c:pt>
                <c:pt idx="2847">
                  <c:v>32.3759999999996</c:v>
                </c:pt>
                <c:pt idx="2848">
                  <c:v>32.377999999999595</c:v>
                </c:pt>
                <c:pt idx="2849">
                  <c:v>32.379999999999598</c:v>
                </c:pt>
                <c:pt idx="2850">
                  <c:v>32.381999999999586</c:v>
                </c:pt>
                <c:pt idx="2851">
                  <c:v>32.383999999999595</c:v>
                </c:pt>
                <c:pt idx="2852">
                  <c:v>32.385999999999598</c:v>
                </c:pt>
                <c:pt idx="2853">
                  <c:v>32.387999999999579</c:v>
                </c:pt>
                <c:pt idx="2854">
                  <c:v>32.389999999999596</c:v>
                </c:pt>
                <c:pt idx="2855">
                  <c:v>32.391999999999598</c:v>
                </c:pt>
                <c:pt idx="2856">
                  <c:v>32.393999999999593</c:v>
                </c:pt>
                <c:pt idx="2857">
                  <c:v>32.395999999999603</c:v>
                </c:pt>
                <c:pt idx="2858">
                  <c:v>32.397999999999591</c:v>
                </c:pt>
                <c:pt idx="2859">
                  <c:v>32.399999999999601</c:v>
                </c:pt>
                <c:pt idx="2860">
                  <c:v>32.401999999999596</c:v>
                </c:pt>
                <c:pt idx="2861">
                  <c:v>32.403999999999591</c:v>
                </c:pt>
                <c:pt idx="2862">
                  <c:v>32.405999999999601</c:v>
                </c:pt>
                <c:pt idx="2863">
                  <c:v>32.407999999999596</c:v>
                </c:pt>
                <c:pt idx="2864">
                  <c:v>32.409999999999592</c:v>
                </c:pt>
                <c:pt idx="2865">
                  <c:v>32.411999999999594</c:v>
                </c:pt>
                <c:pt idx="2866">
                  <c:v>32.413999999999596</c:v>
                </c:pt>
                <c:pt idx="2867">
                  <c:v>32.415999999999592</c:v>
                </c:pt>
                <c:pt idx="2868">
                  <c:v>32.417999999999594</c:v>
                </c:pt>
                <c:pt idx="2869">
                  <c:v>32.41999999999959</c:v>
                </c:pt>
                <c:pt idx="2870">
                  <c:v>32.421999999999592</c:v>
                </c:pt>
                <c:pt idx="2871">
                  <c:v>32.423999999999602</c:v>
                </c:pt>
                <c:pt idx="2872">
                  <c:v>32.425999999999604</c:v>
                </c:pt>
                <c:pt idx="2873">
                  <c:v>32.427999999999592</c:v>
                </c:pt>
                <c:pt idx="2874">
                  <c:v>32.429999999999588</c:v>
                </c:pt>
                <c:pt idx="2875">
                  <c:v>32.43199999999959</c:v>
                </c:pt>
                <c:pt idx="2876">
                  <c:v>32.433999999999592</c:v>
                </c:pt>
                <c:pt idx="2877">
                  <c:v>32.435999999999588</c:v>
                </c:pt>
                <c:pt idx="2878">
                  <c:v>32.43799999999959</c:v>
                </c:pt>
                <c:pt idx="2879">
                  <c:v>32.439999999999593</c:v>
                </c:pt>
                <c:pt idx="2880">
                  <c:v>32.441999999999574</c:v>
                </c:pt>
                <c:pt idx="2881">
                  <c:v>32.443999999999591</c:v>
                </c:pt>
                <c:pt idx="2882">
                  <c:v>32.445999999999593</c:v>
                </c:pt>
                <c:pt idx="2883">
                  <c:v>32.447999999999574</c:v>
                </c:pt>
                <c:pt idx="2884">
                  <c:v>32.449999999999591</c:v>
                </c:pt>
                <c:pt idx="2885">
                  <c:v>32.451999999999572</c:v>
                </c:pt>
                <c:pt idx="2886">
                  <c:v>32.453999999999574</c:v>
                </c:pt>
                <c:pt idx="2887">
                  <c:v>32.455999999999591</c:v>
                </c:pt>
                <c:pt idx="2888">
                  <c:v>32.457999999999572</c:v>
                </c:pt>
                <c:pt idx="2889">
                  <c:v>32.459999999999575</c:v>
                </c:pt>
                <c:pt idx="2890">
                  <c:v>32.461999999999584</c:v>
                </c:pt>
                <c:pt idx="2891">
                  <c:v>32.463999999999587</c:v>
                </c:pt>
                <c:pt idx="2892">
                  <c:v>32.465999999999589</c:v>
                </c:pt>
                <c:pt idx="2893">
                  <c:v>32.467999999999584</c:v>
                </c:pt>
                <c:pt idx="2894">
                  <c:v>32.469999999999587</c:v>
                </c:pt>
                <c:pt idx="2895">
                  <c:v>32.471999999999575</c:v>
                </c:pt>
                <c:pt idx="2896">
                  <c:v>32.473999999999585</c:v>
                </c:pt>
                <c:pt idx="2897">
                  <c:v>32.475999999999587</c:v>
                </c:pt>
                <c:pt idx="2898">
                  <c:v>32.477999999999575</c:v>
                </c:pt>
                <c:pt idx="2899">
                  <c:v>32.479999999999585</c:v>
                </c:pt>
                <c:pt idx="2900">
                  <c:v>32.481999999999573</c:v>
                </c:pt>
                <c:pt idx="2901">
                  <c:v>32.483999999999575</c:v>
                </c:pt>
                <c:pt idx="2902">
                  <c:v>32.485999999999585</c:v>
                </c:pt>
                <c:pt idx="2903">
                  <c:v>32.487999999999573</c:v>
                </c:pt>
                <c:pt idx="2904">
                  <c:v>32.489999999999576</c:v>
                </c:pt>
                <c:pt idx="2905">
                  <c:v>32.491999999999585</c:v>
                </c:pt>
                <c:pt idx="2906">
                  <c:v>32.493999999999581</c:v>
                </c:pt>
                <c:pt idx="2907">
                  <c:v>32.495999999999583</c:v>
                </c:pt>
                <c:pt idx="2908">
                  <c:v>32.497999999999585</c:v>
                </c:pt>
                <c:pt idx="2909">
                  <c:v>32.499999999999581</c:v>
                </c:pt>
                <c:pt idx="2910">
                  <c:v>32.501999999999576</c:v>
                </c:pt>
                <c:pt idx="2911">
                  <c:v>32.503999999999586</c:v>
                </c:pt>
                <c:pt idx="2912">
                  <c:v>32.505999999999581</c:v>
                </c:pt>
                <c:pt idx="2913">
                  <c:v>32.507999999999576</c:v>
                </c:pt>
                <c:pt idx="2914">
                  <c:v>32.509999999999586</c:v>
                </c:pt>
                <c:pt idx="2915">
                  <c:v>32.511999999999574</c:v>
                </c:pt>
                <c:pt idx="2916">
                  <c:v>32.513999999999584</c:v>
                </c:pt>
                <c:pt idx="2917">
                  <c:v>32.515999999999579</c:v>
                </c:pt>
                <c:pt idx="2918">
                  <c:v>32.517999999999574</c:v>
                </c:pt>
                <c:pt idx="2919">
                  <c:v>32.519999999999584</c:v>
                </c:pt>
                <c:pt idx="2920">
                  <c:v>32.521999999999579</c:v>
                </c:pt>
                <c:pt idx="2921">
                  <c:v>32.523999999999582</c:v>
                </c:pt>
                <c:pt idx="2922">
                  <c:v>32.525999999999591</c:v>
                </c:pt>
                <c:pt idx="2923">
                  <c:v>32.527999999999579</c:v>
                </c:pt>
                <c:pt idx="2924">
                  <c:v>32.529999999999582</c:v>
                </c:pt>
                <c:pt idx="2925">
                  <c:v>32.531999999999577</c:v>
                </c:pt>
                <c:pt idx="2926">
                  <c:v>32.53399999999958</c:v>
                </c:pt>
                <c:pt idx="2927">
                  <c:v>32.535999999999582</c:v>
                </c:pt>
                <c:pt idx="2928">
                  <c:v>32.537999999999577</c:v>
                </c:pt>
                <c:pt idx="2929">
                  <c:v>32.53999999999958</c:v>
                </c:pt>
                <c:pt idx="2930">
                  <c:v>32.541999999999575</c:v>
                </c:pt>
                <c:pt idx="2931">
                  <c:v>32.543999999999578</c:v>
                </c:pt>
                <c:pt idx="2932">
                  <c:v>32.54599999999958</c:v>
                </c:pt>
                <c:pt idx="2933">
                  <c:v>32.547999999999575</c:v>
                </c:pt>
                <c:pt idx="2934">
                  <c:v>32.549999999999578</c:v>
                </c:pt>
                <c:pt idx="2935">
                  <c:v>32.551999999999566</c:v>
                </c:pt>
                <c:pt idx="2936">
                  <c:v>32.553999999999576</c:v>
                </c:pt>
                <c:pt idx="2937">
                  <c:v>32.555999999999578</c:v>
                </c:pt>
                <c:pt idx="2938">
                  <c:v>32.557999999999574</c:v>
                </c:pt>
                <c:pt idx="2939">
                  <c:v>32.559999999999576</c:v>
                </c:pt>
                <c:pt idx="2940">
                  <c:v>32.561999999999578</c:v>
                </c:pt>
                <c:pt idx="2941">
                  <c:v>32.563999999999581</c:v>
                </c:pt>
                <c:pt idx="2942">
                  <c:v>32.565999999999583</c:v>
                </c:pt>
                <c:pt idx="2943">
                  <c:v>32.567999999999579</c:v>
                </c:pt>
                <c:pt idx="2944">
                  <c:v>32.569999999999581</c:v>
                </c:pt>
                <c:pt idx="2945">
                  <c:v>32.571999999999576</c:v>
                </c:pt>
                <c:pt idx="2946">
                  <c:v>32.573999999999579</c:v>
                </c:pt>
                <c:pt idx="2947">
                  <c:v>32.575999999999581</c:v>
                </c:pt>
                <c:pt idx="2948">
                  <c:v>32.577999999999577</c:v>
                </c:pt>
                <c:pt idx="2949">
                  <c:v>32.579999999999572</c:v>
                </c:pt>
                <c:pt idx="2950">
                  <c:v>32.581999999999574</c:v>
                </c:pt>
                <c:pt idx="2951">
                  <c:v>32.583999999999577</c:v>
                </c:pt>
                <c:pt idx="2952">
                  <c:v>32.585999999999572</c:v>
                </c:pt>
                <c:pt idx="2953">
                  <c:v>32.587999999999575</c:v>
                </c:pt>
                <c:pt idx="2954">
                  <c:v>32.58999999999957</c:v>
                </c:pt>
                <c:pt idx="2955">
                  <c:v>32.591999999999572</c:v>
                </c:pt>
                <c:pt idx="2956">
                  <c:v>32.593999999999582</c:v>
                </c:pt>
                <c:pt idx="2957">
                  <c:v>32.595999999999584</c:v>
                </c:pt>
                <c:pt idx="2958">
                  <c:v>32.597999999999573</c:v>
                </c:pt>
                <c:pt idx="2959">
                  <c:v>32.599999999999582</c:v>
                </c:pt>
                <c:pt idx="2960">
                  <c:v>32.60199999999957</c:v>
                </c:pt>
                <c:pt idx="2961">
                  <c:v>32.603999999999573</c:v>
                </c:pt>
                <c:pt idx="2962">
                  <c:v>32.605999999999582</c:v>
                </c:pt>
                <c:pt idx="2963">
                  <c:v>32.607999999999571</c:v>
                </c:pt>
                <c:pt idx="2964">
                  <c:v>32.609999999999573</c:v>
                </c:pt>
                <c:pt idx="2965">
                  <c:v>32.611999999999554</c:v>
                </c:pt>
                <c:pt idx="2966">
                  <c:v>32.613999999999571</c:v>
                </c:pt>
                <c:pt idx="2967">
                  <c:v>32.615999999999573</c:v>
                </c:pt>
                <c:pt idx="2968">
                  <c:v>32.617999999999554</c:v>
                </c:pt>
                <c:pt idx="2969">
                  <c:v>32.619999999999571</c:v>
                </c:pt>
                <c:pt idx="2970">
                  <c:v>32.621999999999566</c:v>
                </c:pt>
                <c:pt idx="2971">
                  <c:v>32.623999999999569</c:v>
                </c:pt>
                <c:pt idx="2972">
                  <c:v>32.625999999999586</c:v>
                </c:pt>
                <c:pt idx="2973">
                  <c:v>32.627999999999567</c:v>
                </c:pt>
                <c:pt idx="2974">
                  <c:v>32.629999999999569</c:v>
                </c:pt>
                <c:pt idx="2975">
                  <c:v>32.631999999999572</c:v>
                </c:pt>
                <c:pt idx="2976">
                  <c:v>32.633999999999567</c:v>
                </c:pt>
                <c:pt idx="2977">
                  <c:v>32.635999999999569</c:v>
                </c:pt>
                <c:pt idx="2978">
                  <c:v>32.637999999999572</c:v>
                </c:pt>
                <c:pt idx="2979">
                  <c:v>32.639999999999567</c:v>
                </c:pt>
                <c:pt idx="2980">
                  <c:v>32.64199999999957</c:v>
                </c:pt>
                <c:pt idx="2981">
                  <c:v>32.643999999999565</c:v>
                </c:pt>
                <c:pt idx="2982">
                  <c:v>32.645999999999567</c:v>
                </c:pt>
                <c:pt idx="2983">
                  <c:v>32.64799999999957</c:v>
                </c:pt>
                <c:pt idx="2984">
                  <c:v>32.649999999999565</c:v>
                </c:pt>
                <c:pt idx="2985">
                  <c:v>32.651999999999553</c:v>
                </c:pt>
                <c:pt idx="2986">
                  <c:v>32.653999999999556</c:v>
                </c:pt>
                <c:pt idx="2987">
                  <c:v>32.655999999999565</c:v>
                </c:pt>
                <c:pt idx="2988">
                  <c:v>32.657999999999554</c:v>
                </c:pt>
                <c:pt idx="2989">
                  <c:v>32.659999999999556</c:v>
                </c:pt>
                <c:pt idx="2990">
                  <c:v>32.661999999999566</c:v>
                </c:pt>
                <c:pt idx="2991">
                  <c:v>32.663999999999568</c:v>
                </c:pt>
                <c:pt idx="2992">
                  <c:v>32.665999999999563</c:v>
                </c:pt>
                <c:pt idx="2993">
                  <c:v>32.667999999999566</c:v>
                </c:pt>
                <c:pt idx="2994">
                  <c:v>32.669999999999568</c:v>
                </c:pt>
                <c:pt idx="2995">
                  <c:v>32.671999999999564</c:v>
                </c:pt>
                <c:pt idx="2996">
                  <c:v>32.673999999999566</c:v>
                </c:pt>
                <c:pt idx="2997">
                  <c:v>32.675999999999561</c:v>
                </c:pt>
                <c:pt idx="2998">
                  <c:v>32.677999999999564</c:v>
                </c:pt>
                <c:pt idx="2999">
                  <c:v>32.679999999999566</c:v>
                </c:pt>
                <c:pt idx="3000">
                  <c:v>32.681999999999555</c:v>
                </c:pt>
                <c:pt idx="3001">
                  <c:v>32.683999999999564</c:v>
                </c:pt>
                <c:pt idx="3002">
                  <c:v>32.685999999999559</c:v>
                </c:pt>
                <c:pt idx="3003">
                  <c:v>32.687999999999555</c:v>
                </c:pt>
                <c:pt idx="3004">
                  <c:v>32.689999999999564</c:v>
                </c:pt>
                <c:pt idx="3005">
                  <c:v>32.69199999999956</c:v>
                </c:pt>
                <c:pt idx="3006">
                  <c:v>32.693999999999562</c:v>
                </c:pt>
                <c:pt idx="3007">
                  <c:v>32.695999999999579</c:v>
                </c:pt>
                <c:pt idx="3008">
                  <c:v>32.69799999999956</c:v>
                </c:pt>
                <c:pt idx="3009">
                  <c:v>32.699999999999562</c:v>
                </c:pt>
                <c:pt idx="3010">
                  <c:v>32.701999999999565</c:v>
                </c:pt>
                <c:pt idx="3011">
                  <c:v>32.70399999999956</c:v>
                </c:pt>
                <c:pt idx="3012">
                  <c:v>32.705999999999563</c:v>
                </c:pt>
                <c:pt idx="3013">
                  <c:v>32.707999999999558</c:v>
                </c:pt>
                <c:pt idx="3014">
                  <c:v>32.70999999999956</c:v>
                </c:pt>
                <c:pt idx="3015">
                  <c:v>32.711999999999556</c:v>
                </c:pt>
                <c:pt idx="3016">
                  <c:v>32.713999999999558</c:v>
                </c:pt>
                <c:pt idx="3017">
                  <c:v>32.715999999999561</c:v>
                </c:pt>
                <c:pt idx="3018">
                  <c:v>32.717999999999556</c:v>
                </c:pt>
                <c:pt idx="3019">
                  <c:v>32.719999999999558</c:v>
                </c:pt>
                <c:pt idx="3020">
                  <c:v>32.721999999999561</c:v>
                </c:pt>
                <c:pt idx="3021">
                  <c:v>32.723999999999563</c:v>
                </c:pt>
                <c:pt idx="3022">
                  <c:v>32.725999999999573</c:v>
                </c:pt>
                <c:pt idx="3023">
                  <c:v>32.727999999999561</c:v>
                </c:pt>
                <c:pt idx="3024">
                  <c:v>32.729999999999563</c:v>
                </c:pt>
                <c:pt idx="3025">
                  <c:v>32.731999999999559</c:v>
                </c:pt>
                <c:pt idx="3026">
                  <c:v>32.733999999999561</c:v>
                </c:pt>
                <c:pt idx="3027">
                  <c:v>32.735999999999571</c:v>
                </c:pt>
                <c:pt idx="3028">
                  <c:v>32.737999999999559</c:v>
                </c:pt>
                <c:pt idx="3029">
                  <c:v>32.739999999999561</c:v>
                </c:pt>
                <c:pt idx="3030">
                  <c:v>32.741999999999557</c:v>
                </c:pt>
                <c:pt idx="3031">
                  <c:v>32.743999999999559</c:v>
                </c:pt>
                <c:pt idx="3032">
                  <c:v>32.745999999999562</c:v>
                </c:pt>
                <c:pt idx="3033">
                  <c:v>32.747999999999557</c:v>
                </c:pt>
                <c:pt idx="3034">
                  <c:v>32.749999999999552</c:v>
                </c:pt>
                <c:pt idx="3035">
                  <c:v>32.751999999999555</c:v>
                </c:pt>
                <c:pt idx="3036">
                  <c:v>32.753999999999557</c:v>
                </c:pt>
                <c:pt idx="3037">
                  <c:v>32.755999999999553</c:v>
                </c:pt>
                <c:pt idx="3038">
                  <c:v>32.757999999999555</c:v>
                </c:pt>
                <c:pt idx="3039">
                  <c:v>32.759999999999557</c:v>
                </c:pt>
                <c:pt idx="3040">
                  <c:v>32.761999999999553</c:v>
                </c:pt>
                <c:pt idx="3041">
                  <c:v>32.763999999999562</c:v>
                </c:pt>
                <c:pt idx="3042">
                  <c:v>32.765999999999572</c:v>
                </c:pt>
                <c:pt idx="3043">
                  <c:v>32.767999999999553</c:v>
                </c:pt>
                <c:pt idx="3044">
                  <c:v>32.769999999999563</c:v>
                </c:pt>
                <c:pt idx="3045">
                  <c:v>32.771999999999551</c:v>
                </c:pt>
                <c:pt idx="3046">
                  <c:v>32.773999999999553</c:v>
                </c:pt>
                <c:pt idx="3047">
                  <c:v>32.775999999999563</c:v>
                </c:pt>
                <c:pt idx="3048">
                  <c:v>32.777999999999551</c:v>
                </c:pt>
                <c:pt idx="3049">
                  <c:v>32.779999999999553</c:v>
                </c:pt>
                <c:pt idx="3050">
                  <c:v>32.781999999999549</c:v>
                </c:pt>
                <c:pt idx="3051">
                  <c:v>32.783999999999551</c:v>
                </c:pt>
                <c:pt idx="3052">
                  <c:v>32.785999999999561</c:v>
                </c:pt>
                <c:pt idx="3053">
                  <c:v>32.787999999999549</c:v>
                </c:pt>
                <c:pt idx="3054">
                  <c:v>32.789999999999552</c:v>
                </c:pt>
                <c:pt idx="3055">
                  <c:v>32.791999999999561</c:v>
                </c:pt>
                <c:pt idx="3056">
                  <c:v>32.793999999999563</c:v>
                </c:pt>
                <c:pt idx="3057">
                  <c:v>32.795999999999566</c:v>
                </c:pt>
                <c:pt idx="3058">
                  <c:v>32.797999999999561</c:v>
                </c:pt>
                <c:pt idx="3059">
                  <c:v>32.799999999999564</c:v>
                </c:pt>
                <c:pt idx="3060">
                  <c:v>32.801999999999545</c:v>
                </c:pt>
                <c:pt idx="3061">
                  <c:v>32.803999999999547</c:v>
                </c:pt>
                <c:pt idx="3062">
                  <c:v>32.80599999999955</c:v>
                </c:pt>
                <c:pt idx="3063">
                  <c:v>32.807999999999545</c:v>
                </c:pt>
                <c:pt idx="3064">
                  <c:v>32.809999999999548</c:v>
                </c:pt>
                <c:pt idx="3065">
                  <c:v>32.811999999999536</c:v>
                </c:pt>
                <c:pt idx="3066">
                  <c:v>32.813999999999545</c:v>
                </c:pt>
                <c:pt idx="3067">
                  <c:v>32.815999999999548</c:v>
                </c:pt>
                <c:pt idx="3068">
                  <c:v>32.817999999999536</c:v>
                </c:pt>
                <c:pt idx="3069">
                  <c:v>32.819999999999546</c:v>
                </c:pt>
                <c:pt idx="3070">
                  <c:v>32.821999999999548</c:v>
                </c:pt>
                <c:pt idx="3071">
                  <c:v>32.82399999999955</c:v>
                </c:pt>
                <c:pt idx="3072">
                  <c:v>32.825999999999553</c:v>
                </c:pt>
                <c:pt idx="3073">
                  <c:v>32.827999999999548</c:v>
                </c:pt>
                <c:pt idx="3074">
                  <c:v>32.829999999999551</c:v>
                </c:pt>
                <c:pt idx="3075">
                  <c:v>32.831999999999546</c:v>
                </c:pt>
                <c:pt idx="3076">
                  <c:v>32.833999999999548</c:v>
                </c:pt>
                <c:pt idx="3077">
                  <c:v>32.835999999999551</c:v>
                </c:pt>
                <c:pt idx="3078">
                  <c:v>32.837999999999546</c:v>
                </c:pt>
                <c:pt idx="3079">
                  <c:v>32.839999999999549</c:v>
                </c:pt>
                <c:pt idx="3080">
                  <c:v>32.841999999999544</c:v>
                </c:pt>
                <c:pt idx="3081">
                  <c:v>32.843999999999546</c:v>
                </c:pt>
                <c:pt idx="3082">
                  <c:v>32.845999999999542</c:v>
                </c:pt>
                <c:pt idx="3083">
                  <c:v>32.847999999999544</c:v>
                </c:pt>
                <c:pt idx="3084">
                  <c:v>32.849999999999547</c:v>
                </c:pt>
                <c:pt idx="3085">
                  <c:v>32.851999999999528</c:v>
                </c:pt>
                <c:pt idx="3086">
                  <c:v>32.853999999999544</c:v>
                </c:pt>
                <c:pt idx="3087">
                  <c:v>32.855999999999547</c:v>
                </c:pt>
                <c:pt idx="3088">
                  <c:v>32.857999999999528</c:v>
                </c:pt>
                <c:pt idx="3089">
                  <c:v>32.859999999999545</c:v>
                </c:pt>
                <c:pt idx="3090">
                  <c:v>32.861999999999547</c:v>
                </c:pt>
                <c:pt idx="3091">
                  <c:v>32.863999999999542</c:v>
                </c:pt>
                <c:pt idx="3092">
                  <c:v>32.865999999999552</c:v>
                </c:pt>
                <c:pt idx="3093">
                  <c:v>32.86799999999954</c:v>
                </c:pt>
                <c:pt idx="3094">
                  <c:v>32.869999999999543</c:v>
                </c:pt>
                <c:pt idx="3095">
                  <c:v>32.871999999999545</c:v>
                </c:pt>
                <c:pt idx="3096">
                  <c:v>32.87399999999954</c:v>
                </c:pt>
                <c:pt idx="3097">
                  <c:v>32.875999999999543</c:v>
                </c:pt>
                <c:pt idx="3098">
                  <c:v>32.877999999999524</c:v>
                </c:pt>
                <c:pt idx="3099">
                  <c:v>32.879999999999541</c:v>
                </c:pt>
                <c:pt idx="3100">
                  <c:v>32.881999999999529</c:v>
                </c:pt>
                <c:pt idx="3101">
                  <c:v>32.883999999999524</c:v>
                </c:pt>
                <c:pt idx="3102">
                  <c:v>32.885999999999541</c:v>
                </c:pt>
                <c:pt idx="3103">
                  <c:v>32.887999999999529</c:v>
                </c:pt>
                <c:pt idx="3104">
                  <c:v>32.889999999999525</c:v>
                </c:pt>
                <c:pt idx="3105">
                  <c:v>32.891999999999541</c:v>
                </c:pt>
                <c:pt idx="3106">
                  <c:v>32.893999999999551</c:v>
                </c:pt>
                <c:pt idx="3107">
                  <c:v>32.895999999999539</c:v>
                </c:pt>
                <c:pt idx="3108">
                  <c:v>32.897999999999541</c:v>
                </c:pt>
                <c:pt idx="3109">
                  <c:v>32.899999999999537</c:v>
                </c:pt>
                <c:pt idx="3110">
                  <c:v>32.901999999999525</c:v>
                </c:pt>
                <c:pt idx="3111">
                  <c:v>32.903999999999542</c:v>
                </c:pt>
                <c:pt idx="3112">
                  <c:v>32.905999999999537</c:v>
                </c:pt>
                <c:pt idx="3113">
                  <c:v>32.907999999999525</c:v>
                </c:pt>
                <c:pt idx="3114">
                  <c:v>32.909999999999535</c:v>
                </c:pt>
                <c:pt idx="3115">
                  <c:v>32.911999999999523</c:v>
                </c:pt>
                <c:pt idx="3116">
                  <c:v>32.91399999999954</c:v>
                </c:pt>
                <c:pt idx="3117">
                  <c:v>32.915999999999535</c:v>
                </c:pt>
                <c:pt idx="3118">
                  <c:v>32.917999999999523</c:v>
                </c:pt>
                <c:pt idx="3119">
                  <c:v>32.91999999999954</c:v>
                </c:pt>
                <c:pt idx="3120">
                  <c:v>32.921999999999535</c:v>
                </c:pt>
                <c:pt idx="3121">
                  <c:v>32.923999999999538</c:v>
                </c:pt>
                <c:pt idx="3122">
                  <c:v>32.925999999999554</c:v>
                </c:pt>
                <c:pt idx="3123">
                  <c:v>32.927999999999535</c:v>
                </c:pt>
                <c:pt idx="3124">
                  <c:v>32.929999999999538</c:v>
                </c:pt>
                <c:pt idx="3125">
                  <c:v>32.931999999999526</c:v>
                </c:pt>
                <c:pt idx="3126">
                  <c:v>32.933999999999536</c:v>
                </c:pt>
                <c:pt idx="3127">
                  <c:v>32.935999999999538</c:v>
                </c:pt>
                <c:pt idx="3128">
                  <c:v>32.937999999999526</c:v>
                </c:pt>
                <c:pt idx="3129">
                  <c:v>32.939999999999536</c:v>
                </c:pt>
                <c:pt idx="3130">
                  <c:v>32.941999999999524</c:v>
                </c:pt>
                <c:pt idx="3131">
                  <c:v>32.943999999999534</c:v>
                </c:pt>
                <c:pt idx="3132">
                  <c:v>32.945999999999536</c:v>
                </c:pt>
                <c:pt idx="3133">
                  <c:v>32.947999999999524</c:v>
                </c:pt>
                <c:pt idx="3134">
                  <c:v>32.949999999999534</c:v>
                </c:pt>
                <c:pt idx="3135">
                  <c:v>32.951999999999522</c:v>
                </c:pt>
                <c:pt idx="3136">
                  <c:v>32.953999999999525</c:v>
                </c:pt>
                <c:pt idx="3137">
                  <c:v>32.955999999999534</c:v>
                </c:pt>
                <c:pt idx="3138">
                  <c:v>32.957999999999522</c:v>
                </c:pt>
                <c:pt idx="3139">
                  <c:v>32.959999999999525</c:v>
                </c:pt>
                <c:pt idx="3140">
                  <c:v>32.961999999999534</c:v>
                </c:pt>
                <c:pt idx="3141">
                  <c:v>32.96399999999953</c:v>
                </c:pt>
                <c:pt idx="3142">
                  <c:v>32.965999999999532</c:v>
                </c:pt>
                <c:pt idx="3143">
                  <c:v>32.967999999999535</c:v>
                </c:pt>
                <c:pt idx="3144">
                  <c:v>32.96999999999953</c:v>
                </c:pt>
                <c:pt idx="3145">
                  <c:v>32.971999999999525</c:v>
                </c:pt>
                <c:pt idx="3146">
                  <c:v>32.973999999999528</c:v>
                </c:pt>
                <c:pt idx="3147">
                  <c:v>32.97599999999953</c:v>
                </c:pt>
                <c:pt idx="3148">
                  <c:v>32.977999999999525</c:v>
                </c:pt>
                <c:pt idx="3149">
                  <c:v>32.979999999999528</c:v>
                </c:pt>
                <c:pt idx="3150">
                  <c:v>32.981999999999516</c:v>
                </c:pt>
                <c:pt idx="3151">
                  <c:v>32.983999999999526</c:v>
                </c:pt>
                <c:pt idx="3152">
                  <c:v>32.985999999999528</c:v>
                </c:pt>
                <c:pt idx="3153">
                  <c:v>32.987999999999516</c:v>
                </c:pt>
                <c:pt idx="3154">
                  <c:v>32.989999999999526</c:v>
                </c:pt>
                <c:pt idx="3155">
                  <c:v>32.991999999999528</c:v>
                </c:pt>
                <c:pt idx="3156">
                  <c:v>32.993999999999531</c:v>
                </c:pt>
                <c:pt idx="3157">
                  <c:v>32.995999999999533</c:v>
                </c:pt>
                <c:pt idx="3158">
                  <c:v>32.997999999999529</c:v>
                </c:pt>
                <c:pt idx="3159">
                  <c:v>32.999999999999531</c:v>
                </c:pt>
                <c:pt idx="3160">
                  <c:v>33.001999999999526</c:v>
                </c:pt>
                <c:pt idx="3161">
                  <c:v>33.003999999999529</c:v>
                </c:pt>
                <c:pt idx="3162">
                  <c:v>33.005999999999531</c:v>
                </c:pt>
                <c:pt idx="3163">
                  <c:v>33.007999999999527</c:v>
                </c:pt>
                <c:pt idx="3164">
                  <c:v>33.009999999999529</c:v>
                </c:pt>
                <c:pt idx="3165">
                  <c:v>33.011999999999524</c:v>
                </c:pt>
                <c:pt idx="3166">
                  <c:v>33.013999999999527</c:v>
                </c:pt>
                <c:pt idx="3167">
                  <c:v>33.015999999999529</c:v>
                </c:pt>
                <c:pt idx="3168">
                  <c:v>33.017999999999525</c:v>
                </c:pt>
                <c:pt idx="3169">
                  <c:v>33.019999999999527</c:v>
                </c:pt>
                <c:pt idx="3170">
                  <c:v>33.02199999999953</c:v>
                </c:pt>
                <c:pt idx="3171">
                  <c:v>33.023999999999532</c:v>
                </c:pt>
                <c:pt idx="3172">
                  <c:v>33.025999999999542</c:v>
                </c:pt>
                <c:pt idx="3173">
                  <c:v>33.027999999999523</c:v>
                </c:pt>
                <c:pt idx="3174">
                  <c:v>33.029999999999532</c:v>
                </c:pt>
                <c:pt idx="3175">
                  <c:v>33.031999999999528</c:v>
                </c:pt>
                <c:pt idx="3176">
                  <c:v>33.033999999999523</c:v>
                </c:pt>
                <c:pt idx="3177">
                  <c:v>33.035999999999532</c:v>
                </c:pt>
                <c:pt idx="3178">
                  <c:v>33.037999999999521</c:v>
                </c:pt>
                <c:pt idx="3179">
                  <c:v>33.039999999999523</c:v>
                </c:pt>
                <c:pt idx="3180">
                  <c:v>33.041999999999526</c:v>
                </c:pt>
                <c:pt idx="3181">
                  <c:v>33.043999999999521</c:v>
                </c:pt>
                <c:pt idx="3182">
                  <c:v>33.045999999999523</c:v>
                </c:pt>
                <c:pt idx="3183">
                  <c:v>33.047999999999526</c:v>
                </c:pt>
                <c:pt idx="3184">
                  <c:v>33.049999999999521</c:v>
                </c:pt>
                <c:pt idx="3185">
                  <c:v>33.051999999999524</c:v>
                </c:pt>
                <c:pt idx="3186">
                  <c:v>33.053999999999526</c:v>
                </c:pt>
                <c:pt idx="3187">
                  <c:v>33.055999999999521</c:v>
                </c:pt>
                <c:pt idx="3188">
                  <c:v>33.057999999999524</c:v>
                </c:pt>
                <c:pt idx="3189">
                  <c:v>33.059999999999505</c:v>
                </c:pt>
                <c:pt idx="3190">
                  <c:v>33.061999999999522</c:v>
                </c:pt>
                <c:pt idx="3191">
                  <c:v>33.063999999999531</c:v>
                </c:pt>
                <c:pt idx="3192">
                  <c:v>33.065999999999519</c:v>
                </c:pt>
                <c:pt idx="3193">
                  <c:v>33.067999999999522</c:v>
                </c:pt>
                <c:pt idx="3194">
                  <c:v>33.069999999999517</c:v>
                </c:pt>
                <c:pt idx="3195">
                  <c:v>33.07199999999952</c:v>
                </c:pt>
                <c:pt idx="3196">
                  <c:v>33.073999999999522</c:v>
                </c:pt>
                <c:pt idx="3197">
                  <c:v>33.075999999999517</c:v>
                </c:pt>
                <c:pt idx="3198">
                  <c:v>33.07799999999952</c:v>
                </c:pt>
                <c:pt idx="3199">
                  <c:v>33.079999999999522</c:v>
                </c:pt>
                <c:pt idx="3200">
                  <c:v>33.081999999999503</c:v>
                </c:pt>
              </c:numCache>
            </c:numRef>
          </c:xVal>
          <c:yVal>
            <c:numRef>
              <c:f>Simulation!$C$2:$C$3202</c:f>
              <c:numCache>
                <c:formatCode>General</c:formatCode>
                <c:ptCount val="3201"/>
                <c:pt idx="0">
                  <c:v>40.145670000000003</c:v>
                </c:pt>
                <c:pt idx="1">
                  <c:v>40.146391000000001</c:v>
                </c:pt>
                <c:pt idx="2">
                  <c:v>40.147117000000001</c:v>
                </c:pt>
                <c:pt idx="3">
                  <c:v>40.147847999999996</c:v>
                </c:pt>
                <c:pt idx="4">
                  <c:v>40.148585000000011</c:v>
                </c:pt>
                <c:pt idx="5">
                  <c:v>40.149328000000011</c:v>
                </c:pt>
                <c:pt idx="6">
                  <c:v>40.150076000000006</c:v>
                </c:pt>
                <c:pt idx="7">
                  <c:v>40.150829999999999</c:v>
                </c:pt>
                <c:pt idx="8">
                  <c:v>40.151591000000003</c:v>
                </c:pt>
                <c:pt idx="9">
                  <c:v>40.152357000000002</c:v>
                </c:pt>
                <c:pt idx="10">
                  <c:v>40.153130000000012</c:v>
                </c:pt>
                <c:pt idx="11">
                  <c:v>40.153910000000003</c:v>
                </c:pt>
                <c:pt idx="12">
                  <c:v>40.154696000000001</c:v>
                </c:pt>
                <c:pt idx="13">
                  <c:v>40.155487999999998</c:v>
                </c:pt>
                <c:pt idx="14">
                  <c:v>40.156288000000004</c:v>
                </c:pt>
                <c:pt idx="15">
                  <c:v>40.157094000000001</c:v>
                </c:pt>
                <c:pt idx="16">
                  <c:v>40.157907999999999</c:v>
                </c:pt>
                <c:pt idx="17">
                  <c:v>40.158729000000001</c:v>
                </c:pt>
                <c:pt idx="18">
                  <c:v>40.159557</c:v>
                </c:pt>
                <c:pt idx="19">
                  <c:v>40.160392000000016</c:v>
                </c:pt>
                <c:pt idx="20">
                  <c:v>40.161235000000012</c:v>
                </c:pt>
                <c:pt idx="21">
                  <c:v>40.162086000000002</c:v>
                </c:pt>
                <c:pt idx="22">
                  <c:v>40.162945000000015</c:v>
                </c:pt>
                <c:pt idx="23">
                  <c:v>40.163811000000003</c:v>
                </c:pt>
                <c:pt idx="24">
                  <c:v>40.164686000000003</c:v>
                </c:pt>
                <c:pt idx="25">
                  <c:v>40.165569000000012</c:v>
                </c:pt>
                <c:pt idx="26">
                  <c:v>40.166460000000001</c:v>
                </c:pt>
                <c:pt idx="27">
                  <c:v>40.167360000000002</c:v>
                </c:pt>
                <c:pt idx="28">
                  <c:v>40.168268000000012</c:v>
                </c:pt>
                <c:pt idx="29">
                  <c:v>40.169185000000013</c:v>
                </c:pt>
                <c:pt idx="30">
                  <c:v>40.170110000000015</c:v>
                </c:pt>
                <c:pt idx="31">
                  <c:v>40.171044999999999</c:v>
                </c:pt>
                <c:pt idx="32">
                  <c:v>40.171987999999999</c:v>
                </c:pt>
                <c:pt idx="33">
                  <c:v>40.172941000000002</c:v>
                </c:pt>
                <c:pt idx="34">
                  <c:v>40.173903000000003</c:v>
                </c:pt>
                <c:pt idx="35">
                  <c:v>40.174875</c:v>
                </c:pt>
                <c:pt idx="36">
                  <c:v>40.175856000000003</c:v>
                </c:pt>
                <c:pt idx="37">
                  <c:v>40.176846000000005</c:v>
                </c:pt>
                <c:pt idx="38">
                  <c:v>40.177846999999993</c:v>
                </c:pt>
                <c:pt idx="39">
                  <c:v>40.178857000000001</c:v>
                </c:pt>
                <c:pt idx="40">
                  <c:v>40.179878000000002</c:v>
                </c:pt>
                <c:pt idx="41">
                  <c:v>40.180908000000002</c:v>
                </c:pt>
                <c:pt idx="42">
                  <c:v>40.181949000000003</c:v>
                </c:pt>
                <c:pt idx="43">
                  <c:v>40.183</c:v>
                </c:pt>
                <c:pt idx="44">
                  <c:v>40.184060999999993</c:v>
                </c:pt>
                <c:pt idx="45">
                  <c:v>40.185133000000015</c:v>
                </c:pt>
                <c:pt idx="46">
                  <c:v>40.186216000000002</c:v>
                </c:pt>
                <c:pt idx="47">
                  <c:v>40.187309000000006</c:v>
                </c:pt>
                <c:pt idx="48">
                  <c:v>40.188413000000011</c:v>
                </c:pt>
                <c:pt idx="49">
                  <c:v>40.189528000000003</c:v>
                </c:pt>
                <c:pt idx="50">
                  <c:v>40.190655000000014</c:v>
                </c:pt>
                <c:pt idx="51">
                  <c:v>40.191792000000014</c:v>
                </c:pt>
                <c:pt idx="52">
                  <c:v>40.192941000000012</c:v>
                </c:pt>
                <c:pt idx="53">
                  <c:v>40.194102000000015</c:v>
                </c:pt>
                <c:pt idx="54">
                  <c:v>40.195273000000014</c:v>
                </c:pt>
                <c:pt idx="55">
                  <c:v>40.196457000000002</c:v>
                </c:pt>
                <c:pt idx="56">
                  <c:v>40.197652000000012</c:v>
                </c:pt>
                <c:pt idx="57">
                  <c:v>40.198859000000013</c:v>
                </c:pt>
                <c:pt idx="58">
                  <c:v>40.200077</c:v>
                </c:pt>
                <c:pt idx="59">
                  <c:v>40.201308000000012</c:v>
                </c:pt>
                <c:pt idx="60">
                  <c:v>40.202551000000014</c:v>
                </c:pt>
                <c:pt idx="61">
                  <c:v>40.203806</c:v>
                </c:pt>
                <c:pt idx="62">
                  <c:v>40.205073000000013</c:v>
                </c:pt>
                <c:pt idx="63">
                  <c:v>40.206352000000017</c:v>
                </c:pt>
                <c:pt idx="64">
                  <c:v>40.207644000000002</c:v>
                </c:pt>
                <c:pt idx="65">
                  <c:v>40.208948000000014</c:v>
                </c:pt>
                <c:pt idx="66">
                  <c:v>40.210265</c:v>
                </c:pt>
                <c:pt idx="67">
                  <c:v>40.211594000000005</c:v>
                </c:pt>
                <c:pt idx="68">
                  <c:v>40.212936000000013</c:v>
                </c:pt>
                <c:pt idx="69">
                  <c:v>40.214291000000003</c:v>
                </c:pt>
                <c:pt idx="70">
                  <c:v>40.215658000000012</c:v>
                </c:pt>
                <c:pt idx="71">
                  <c:v>40.217039</c:v>
                </c:pt>
                <c:pt idx="72">
                  <c:v>40.218432000000014</c:v>
                </c:pt>
                <c:pt idx="73">
                  <c:v>40.219839</c:v>
                </c:pt>
                <c:pt idx="74">
                  <c:v>40.221258000000013</c:v>
                </c:pt>
                <c:pt idx="75">
                  <c:v>40.222690000000014</c:v>
                </c:pt>
                <c:pt idx="76">
                  <c:v>40.224136000000016</c:v>
                </c:pt>
                <c:pt idx="77">
                  <c:v>40.225594000000015</c:v>
                </c:pt>
                <c:pt idx="78">
                  <c:v>40.227066000000001</c:v>
                </c:pt>
                <c:pt idx="79">
                  <c:v>40.228551000000017</c:v>
                </c:pt>
                <c:pt idx="80">
                  <c:v>40.230049000000001</c:v>
                </c:pt>
                <c:pt idx="81">
                  <c:v>40.231561000000006</c:v>
                </c:pt>
                <c:pt idx="82">
                  <c:v>40.233085000000003</c:v>
                </c:pt>
                <c:pt idx="83">
                  <c:v>40.234623000000006</c:v>
                </c:pt>
                <c:pt idx="84">
                  <c:v>40.236174000000013</c:v>
                </c:pt>
                <c:pt idx="85">
                  <c:v>40.237739000000012</c:v>
                </c:pt>
                <c:pt idx="86">
                  <c:v>40.239317000000014</c:v>
                </c:pt>
                <c:pt idx="87">
                  <c:v>40.240908000000012</c:v>
                </c:pt>
                <c:pt idx="88">
                  <c:v>40.242512000000019</c:v>
                </c:pt>
                <c:pt idx="89">
                  <c:v>40.244129000000001</c:v>
                </c:pt>
                <c:pt idx="90">
                  <c:v>40.245760000000011</c:v>
                </c:pt>
                <c:pt idx="91">
                  <c:v>40.247404000000003</c:v>
                </c:pt>
                <c:pt idx="92">
                  <c:v>40.249061000000005</c:v>
                </c:pt>
                <c:pt idx="93">
                  <c:v>40.250731000000002</c:v>
                </c:pt>
                <c:pt idx="94">
                  <c:v>40.252414000000002</c:v>
                </c:pt>
                <c:pt idx="95">
                  <c:v>40.254110000000011</c:v>
                </c:pt>
                <c:pt idx="96">
                  <c:v>40.255819000000002</c:v>
                </c:pt>
                <c:pt idx="97">
                  <c:v>40.257540000000006</c:v>
                </c:pt>
                <c:pt idx="98">
                  <c:v>40.259275000000002</c:v>
                </c:pt>
                <c:pt idx="99">
                  <c:v>40.261022000000011</c:v>
                </c:pt>
                <c:pt idx="100">
                  <c:v>40.262782000000016</c:v>
                </c:pt>
                <c:pt idx="101">
                  <c:v>40.264554000000011</c:v>
                </c:pt>
                <c:pt idx="102">
                  <c:v>40.266338000000019</c:v>
                </c:pt>
                <c:pt idx="103">
                  <c:v>40.268135000000029</c:v>
                </c:pt>
                <c:pt idx="104">
                  <c:v>40.269944000000002</c:v>
                </c:pt>
                <c:pt idx="105">
                  <c:v>40.271764000000005</c:v>
                </c:pt>
                <c:pt idx="106">
                  <c:v>40.273597000000002</c:v>
                </c:pt>
                <c:pt idx="107">
                  <c:v>40.275441000000001</c:v>
                </c:pt>
                <c:pt idx="108">
                  <c:v>40.277296</c:v>
                </c:pt>
                <c:pt idx="109">
                  <c:v>40.279163000000011</c:v>
                </c:pt>
                <c:pt idx="110">
                  <c:v>40.281041000000002</c:v>
                </c:pt>
                <c:pt idx="111">
                  <c:v>40.282930000000015</c:v>
                </c:pt>
                <c:pt idx="112">
                  <c:v>40.284829999999999</c:v>
                </c:pt>
                <c:pt idx="113">
                  <c:v>40.286740000000002</c:v>
                </c:pt>
                <c:pt idx="114">
                  <c:v>40.288661000000005</c:v>
                </c:pt>
                <c:pt idx="115">
                  <c:v>40.290591000000013</c:v>
                </c:pt>
                <c:pt idx="116">
                  <c:v>40.29253200000003</c:v>
                </c:pt>
                <c:pt idx="117">
                  <c:v>40.294481000000005</c:v>
                </c:pt>
                <c:pt idx="118">
                  <c:v>40.296441000000002</c:v>
                </c:pt>
                <c:pt idx="119">
                  <c:v>40.298409000000021</c:v>
                </c:pt>
                <c:pt idx="120">
                  <c:v>40.300384999999999</c:v>
                </c:pt>
                <c:pt idx="121">
                  <c:v>40.302371000000001</c:v>
                </c:pt>
                <c:pt idx="122">
                  <c:v>40.304363999999993</c:v>
                </c:pt>
                <c:pt idx="123">
                  <c:v>40.306365</c:v>
                </c:pt>
                <c:pt idx="124">
                  <c:v>40.308373000000003</c:v>
                </c:pt>
                <c:pt idx="125">
                  <c:v>40.310387999999996</c:v>
                </c:pt>
                <c:pt idx="126">
                  <c:v>40.312411000000004</c:v>
                </c:pt>
                <c:pt idx="127">
                  <c:v>40.314438999999993</c:v>
                </c:pt>
                <c:pt idx="128">
                  <c:v>40.316473000000002</c:v>
                </c:pt>
                <c:pt idx="129">
                  <c:v>40.318513000000003</c:v>
                </c:pt>
                <c:pt idx="130">
                  <c:v>40.320558000000013</c:v>
                </c:pt>
                <c:pt idx="131">
                  <c:v>40.322607000000005</c:v>
                </c:pt>
                <c:pt idx="132">
                  <c:v>40.324660999999999</c:v>
                </c:pt>
                <c:pt idx="133">
                  <c:v>40.326718000000014</c:v>
                </c:pt>
                <c:pt idx="134">
                  <c:v>40.328779000000011</c:v>
                </c:pt>
                <c:pt idx="135">
                  <c:v>40.330841999999997</c:v>
                </c:pt>
                <c:pt idx="136">
                  <c:v>40.332908000000003</c:v>
                </c:pt>
                <c:pt idx="137">
                  <c:v>40.334975</c:v>
                </c:pt>
                <c:pt idx="138">
                  <c:v>40.337043999999999</c:v>
                </c:pt>
                <c:pt idx="139">
                  <c:v>40.339113000000012</c:v>
                </c:pt>
                <c:pt idx="140">
                  <c:v>40.341183000000001</c:v>
                </c:pt>
                <c:pt idx="141">
                  <c:v>40.343252</c:v>
                </c:pt>
                <c:pt idx="142">
                  <c:v>40.345320000000001</c:v>
                </c:pt>
                <c:pt idx="143">
                  <c:v>40.347385999999993</c:v>
                </c:pt>
                <c:pt idx="144">
                  <c:v>40.349449999999997</c:v>
                </c:pt>
                <c:pt idx="145">
                  <c:v>40.351511000000002</c:v>
                </c:pt>
                <c:pt idx="146">
                  <c:v>40.353568999999993</c:v>
                </c:pt>
                <c:pt idx="147">
                  <c:v>40.355623000000001</c:v>
                </c:pt>
                <c:pt idx="148">
                  <c:v>40.357670999999982</c:v>
                </c:pt>
                <c:pt idx="149">
                  <c:v>40.359715000000001</c:v>
                </c:pt>
                <c:pt idx="150">
                  <c:v>40.361752000000003</c:v>
                </c:pt>
                <c:pt idx="151">
                  <c:v>40.363782</c:v>
                </c:pt>
                <c:pt idx="152">
                  <c:v>40.365804000000004</c:v>
                </c:pt>
                <c:pt idx="153">
                  <c:v>40.367818</c:v>
                </c:pt>
                <c:pt idx="154">
                  <c:v>40.369823000000004</c:v>
                </c:pt>
                <c:pt idx="155">
                  <c:v>40.371819000000002</c:v>
                </c:pt>
                <c:pt idx="156">
                  <c:v>40.373803000000002</c:v>
                </c:pt>
                <c:pt idx="157">
                  <c:v>40.375776000000002</c:v>
                </c:pt>
                <c:pt idx="158">
                  <c:v>40.377737000000003</c:v>
                </c:pt>
                <c:pt idx="159">
                  <c:v>40.379684999999995</c:v>
                </c:pt>
                <c:pt idx="160">
                  <c:v>40.381619999999998</c:v>
                </c:pt>
                <c:pt idx="161">
                  <c:v>40.383539000000006</c:v>
                </c:pt>
                <c:pt idx="162">
                  <c:v>40.385443999999993</c:v>
                </c:pt>
                <c:pt idx="163">
                  <c:v>40.387332000000001</c:v>
                </c:pt>
                <c:pt idx="164">
                  <c:v>40.389203000000002</c:v>
                </c:pt>
                <c:pt idx="165">
                  <c:v>40.391056000000006</c:v>
                </c:pt>
                <c:pt idx="166">
                  <c:v>40.392891000000006</c:v>
                </c:pt>
                <c:pt idx="167">
                  <c:v>40.394706000000006</c:v>
                </c:pt>
                <c:pt idx="168">
                  <c:v>40.396500000000003</c:v>
                </c:pt>
                <c:pt idx="169">
                  <c:v>40.398274000000001</c:v>
                </c:pt>
                <c:pt idx="170">
                  <c:v>40.400024999999999</c:v>
                </c:pt>
                <c:pt idx="171">
                  <c:v>40.401753000000006</c:v>
                </c:pt>
                <c:pt idx="172">
                  <c:v>40.403458000000001</c:v>
                </c:pt>
                <c:pt idx="173">
                  <c:v>40.405138000000015</c:v>
                </c:pt>
                <c:pt idx="174">
                  <c:v>40.406792000000003</c:v>
                </c:pt>
                <c:pt idx="175">
                  <c:v>40.40842</c:v>
                </c:pt>
                <c:pt idx="176">
                  <c:v>40.410020999999993</c:v>
                </c:pt>
                <c:pt idx="177">
                  <c:v>40.411594000000001</c:v>
                </c:pt>
                <c:pt idx="178">
                  <c:v>40.413138000000011</c:v>
                </c:pt>
                <c:pt idx="179">
                  <c:v>40.414653000000001</c:v>
                </c:pt>
                <c:pt idx="180">
                  <c:v>40.416138000000011</c:v>
                </c:pt>
                <c:pt idx="181">
                  <c:v>40.417591000000002</c:v>
                </c:pt>
                <c:pt idx="182">
                  <c:v>40.419013</c:v>
                </c:pt>
                <c:pt idx="183">
                  <c:v>40.420402000000003</c:v>
                </c:pt>
                <c:pt idx="184">
                  <c:v>40.421757000000007</c:v>
                </c:pt>
                <c:pt idx="185">
                  <c:v>40.423079000000001</c:v>
                </c:pt>
                <c:pt idx="186">
                  <c:v>40.424367000000004</c:v>
                </c:pt>
                <c:pt idx="187">
                  <c:v>40.425619000000012</c:v>
                </c:pt>
                <c:pt idx="188">
                  <c:v>40.426835000000011</c:v>
                </c:pt>
                <c:pt idx="189">
                  <c:v>40.428015000000016</c:v>
                </c:pt>
                <c:pt idx="190">
                  <c:v>40.429159000000013</c:v>
                </c:pt>
                <c:pt idx="191">
                  <c:v>40.430264000000001</c:v>
                </c:pt>
                <c:pt idx="192">
                  <c:v>40.431333000000002</c:v>
                </c:pt>
                <c:pt idx="193">
                  <c:v>40.432363000000002</c:v>
                </c:pt>
                <c:pt idx="194">
                  <c:v>40.433354000000001</c:v>
                </c:pt>
                <c:pt idx="195">
                  <c:v>40.434307000000004</c:v>
                </c:pt>
                <c:pt idx="196">
                  <c:v>40.435221000000006</c:v>
                </c:pt>
                <c:pt idx="197">
                  <c:v>40.436096000000006</c:v>
                </c:pt>
                <c:pt idx="198">
                  <c:v>40.436932000000013</c:v>
                </c:pt>
                <c:pt idx="199">
                  <c:v>40.437728</c:v>
                </c:pt>
                <c:pt idx="200">
                  <c:v>40.438486000000005</c:v>
                </c:pt>
                <c:pt idx="201">
                  <c:v>40.439204000000004</c:v>
                </c:pt>
                <c:pt idx="202">
                  <c:v>40.439883000000002</c:v>
                </c:pt>
                <c:pt idx="203">
                  <c:v>40.440524000000003</c:v>
                </c:pt>
                <c:pt idx="204">
                  <c:v>40.441127000000002</c:v>
                </c:pt>
                <c:pt idx="205">
                  <c:v>40.441691999999996</c:v>
                </c:pt>
                <c:pt idx="206">
                  <c:v>40.442220000000006</c:v>
                </c:pt>
                <c:pt idx="207">
                  <c:v>40.442711000000003</c:v>
                </c:pt>
                <c:pt idx="208">
                  <c:v>40.443167000000003</c:v>
                </c:pt>
                <c:pt idx="209">
                  <c:v>40.443587999999998</c:v>
                </c:pt>
                <c:pt idx="210">
                  <c:v>40.443975000000002</c:v>
                </c:pt>
                <c:pt idx="211">
                  <c:v>40.444330000000001</c:v>
                </c:pt>
                <c:pt idx="212">
                  <c:v>40.444653999999993</c:v>
                </c:pt>
                <c:pt idx="213">
                  <c:v>40.444947999999997</c:v>
                </c:pt>
                <c:pt idx="214">
                  <c:v>40.445214</c:v>
                </c:pt>
                <c:pt idx="215">
                  <c:v>40.445453000000001</c:v>
                </c:pt>
                <c:pt idx="216">
                  <c:v>40.445667999999998</c:v>
                </c:pt>
                <c:pt idx="217">
                  <c:v>40.445860000000003</c:v>
                </c:pt>
                <c:pt idx="218">
                  <c:v>40.446032000000002</c:v>
                </c:pt>
                <c:pt idx="219">
                  <c:v>40.446187000000002</c:v>
                </c:pt>
                <c:pt idx="220">
                  <c:v>40.446326000000006</c:v>
                </c:pt>
                <c:pt idx="221">
                  <c:v>40.446453000000005</c:v>
                </c:pt>
                <c:pt idx="222">
                  <c:v>40.446570000000001</c:v>
                </c:pt>
                <c:pt idx="223">
                  <c:v>40.446680999999998</c:v>
                </c:pt>
                <c:pt idx="224">
                  <c:v>40.44679</c:v>
                </c:pt>
                <c:pt idx="225">
                  <c:v>40.446899999999999</c:v>
                </c:pt>
                <c:pt idx="226">
                  <c:v>40.447015</c:v>
                </c:pt>
                <c:pt idx="227">
                  <c:v>40.447140000000005</c:v>
                </c:pt>
                <c:pt idx="228">
                  <c:v>40.447277999999997</c:v>
                </c:pt>
                <c:pt idx="229">
                  <c:v>40.447434000000001</c:v>
                </c:pt>
                <c:pt idx="230">
                  <c:v>40.447614000000002</c:v>
                </c:pt>
                <c:pt idx="231">
                  <c:v>40.447822999999993</c:v>
                </c:pt>
                <c:pt idx="232">
                  <c:v>40.448066000000004</c:v>
                </c:pt>
                <c:pt idx="233">
                  <c:v>40.448349</c:v>
                </c:pt>
                <c:pt idx="234">
                  <c:v>40.448679000000006</c:v>
                </c:pt>
                <c:pt idx="235">
                  <c:v>40.449061999999998</c:v>
                </c:pt>
                <c:pt idx="236">
                  <c:v>40.449504000000005</c:v>
                </c:pt>
                <c:pt idx="237">
                  <c:v>40.450015</c:v>
                </c:pt>
                <c:pt idx="238">
                  <c:v>40.450600000000001</c:v>
                </c:pt>
                <c:pt idx="239">
                  <c:v>40.451267999999985</c:v>
                </c:pt>
                <c:pt idx="240">
                  <c:v>40.452027000000001</c:v>
                </c:pt>
                <c:pt idx="241">
                  <c:v>40.452886999999997</c:v>
                </c:pt>
                <c:pt idx="242">
                  <c:v>40.453856999999999</c:v>
                </c:pt>
                <c:pt idx="243">
                  <c:v>40.454944999999995</c:v>
                </c:pt>
                <c:pt idx="244">
                  <c:v>40.456163000000004</c:v>
                </c:pt>
                <c:pt idx="245">
                  <c:v>40.457521999999997</c:v>
                </c:pt>
                <c:pt idx="246">
                  <c:v>40.459031000000003</c:v>
                </c:pt>
                <c:pt idx="247">
                  <c:v>40.460703000000002</c:v>
                </c:pt>
                <c:pt idx="248">
                  <c:v>40.462550000000014</c:v>
                </c:pt>
                <c:pt idx="249">
                  <c:v>40.464585</c:v>
                </c:pt>
                <c:pt idx="250">
                  <c:v>40.466820000000006</c:v>
                </c:pt>
                <c:pt idx="251">
                  <c:v>40.469270000000002</c:v>
                </c:pt>
                <c:pt idx="252">
                  <c:v>40.471949000000002</c:v>
                </c:pt>
                <c:pt idx="253">
                  <c:v>40.474871999999998</c:v>
                </c:pt>
                <c:pt idx="254">
                  <c:v>40.478054</c:v>
                </c:pt>
                <c:pt idx="255">
                  <c:v>40.481511000000005</c:v>
                </c:pt>
                <c:pt idx="256">
                  <c:v>40.485261999999999</c:v>
                </c:pt>
                <c:pt idx="257">
                  <c:v>40.489321000000004</c:v>
                </c:pt>
                <c:pt idx="258">
                  <c:v>40.493710000000014</c:v>
                </c:pt>
                <c:pt idx="259">
                  <c:v>40.498445000000011</c:v>
                </c:pt>
                <c:pt idx="260">
                  <c:v>40.503546</c:v>
                </c:pt>
                <c:pt idx="261">
                  <c:v>40.509035000000011</c:v>
                </c:pt>
                <c:pt idx="262">
                  <c:v>40.514933000000006</c:v>
                </c:pt>
                <c:pt idx="263">
                  <c:v>40.521260000000005</c:v>
                </c:pt>
                <c:pt idx="264">
                  <c:v>40.528041000000002</c:v>
                </c:pt>
                <c:pt idx="265">
                  <c:v>40.535298000000012</c:v>
                </c:pt>
                <c:pt idx="266">
                  <c:v>40.543057000000005</c:v>
                </c:pt>
                <c:pt idx="267">
                  <c:v>40.551341999999998</c:v>
                </c:pt>
                <c:pt idx="268">
                  <c:v>40.560181</c:v>
                </c:pt>
                <c:pt idx="269">
                  <c:v>40.569600000000001</c:v>
                </c:pt>
                <c:pt idx="270">
                  <c:v>40.579628</c:v>
                </c:pt>
                <c:pt idx="271">
                  <c:v>40.590293000000003</c:v>
                </c:pt>
                <c:pt idx="272">
                  <c:v>40.601626999999993</c:v>
                </c:pt>
                <c:pt idx="273">
                  <c:v>40.613660999999993</c:v>
                </c:pt>
                <c:pt idx="274">
                  <c:v>40.626427</c:v>
                </c:pt>
                <c:pt idx="275">
                  <c:v>40.639959000000012</c:v>
                </c:pt>
                <c:pt idx="276">
                  <c:v>40.654291999999998</c:v>
                </c:pt>
                <c:pt idx="277">
                  <c:v>40.669461000000005</c:v>
                </c:pt>
                <c:pt idx="278">
                  <c:v>40.685505000000013</c:v>
                </c:pt>
                <c:pt idx="279">
                  <c:v>40.702461</c:v>
                </c:pt>
                <c:pt idx="280">
                  <c:v>40.720369000000012</c:v>
                </c:pt>
                <c:pt idx="281">
                  <c:v>40.739271000000002</c:v>
                </c:pt>
                <c:pt idx="282">
                  <c:v>40.759210000000003</c:v>
                </c:pt>
                <c:pt idx="283">
                  <c:v>40.780229000000006</c:v>
                </c:pt>
                <c:pt idx="284">
                  <c:v>40.802374</c:v>
                </c:pt>
                <c:pt idx="285">
                  <c:v>40.825693000000001</c:v>
                </c:pt>
                <c:pt idx="286">
                  <c:v>40.850233000000003</c:v>
                </c:pt>
                <c:pt idx="287">
                  <c:v>40.876046999999993</c:v>
                </c:pt>
                <c:pt idx="288">
                  <c:v>40.903184000000003</c:v>
                </c:pt>
                <c:pt idx="289">
                  <c:v>40.931701000000004</c:v>
                </c:pt>
                <c:pt idx="290">
                  <c:v>40.961652000000001</c:v>
                </c:pt>
                <c:pt idx="291">
                  <c:v>40.993095000000011</c:v>
                </c:pt>
                <c:pt idx="292">
                  <c:v>41.026089000000006</c:v>
                </c:pt>
                <c:pt idx="293">
                  <c:v>41.060698000000002</c:v>
                </c:pt>
                <c:pt idx="294">
                  <c:v>41.096984000000006</c:v>
                </c:pt>
                <c:pt idx="295">
                  <c:v>41.135014000000012</c:v>
                </c:pt>
                <c:pt idx="296">
                  <c:v>41.174856000000005</c:v>
                </c:pt>
                <c:pt idx="297">
                  <c:v>41.216582000000002</c:v>
                </c:pt>
                <c:pt idx="298">
                  <c:v>41.260264000000006</c:v>
                </c:pt>
                <c:pt idx="299">
                  <c:v>41.305979000000001</c:v>
                </c:pt>
                <c:pt idx="300">
                  <c:v>41.353804999999994</c:v>
                </c:pt>
                <c:pt idx="301">
                  <c:v>41.403824999999998</c:v>
                </c:pt>
                <c:pt idx="302">
                  <c:v>41.456123000000005</c:v>
                </c:pt>
                <c:pt idx="303">
                  <c:v>41.510787999999998</c:v>
                </c:pt>
                <c:pt idx="304">
                  <c:v>41.567910000000012</c:v>
                </c:pt>
                <c:pt idx="305">
                  <c:v>41.627584000000006</c:v>
                </c:pt>
                <c:pt idx="306">
                  <c:v>41.689909</c:v>
                </c:pt>
                <c:pt idx="307">
                  <c:v>41.754986000000002</c:v>
                </c:pt>
                <c:pt idx="308">
                  <c:v>41.822924</c:v>
                </c:pt>
                <c:pt idx="309">
                  <c:v>41.893831000000006</c:v>
                </c:pt>
                <c:pt idx="310">
                  <c:v>41.967823000000003</c:v>
                </c:pt>
                <c:pt idx="311">
                  <c:v>42.045021000000006</c:v>
                </c:pt>
                <c:pt idx="312">
                  <c:v>42.125549000000021</c:v>
                </c:pt>
                <c:pt idx="313">
                  <c:v>42.209538000000016</c:v>
                </c:pt>
                <c:pt idx="314">
                  <c:v>42.297124000000011</c:v>
                </c:pt>
                <c:pt idx="315">
                  <c:v>42.388449000000001</c:v>
                </c:pt>
                <c:pt idx="316">
                  <c:v>42.483661999999995</c:v>
                </c:pt>
                <c:pt idx="317">
                  <c:v>42.582919000000011</c:v>
                </c:pt>
                <c:pt idx="318">
                  <c:v>42.686382000000002</c:v>
                </c:pt>
                <c:pt idx="319">
                  <c:v>42.794222000000012</c:v>
                </c:pt>
                <c:pt idx="320">
                  <c:v>42.906619000000006</c:v>
                </c:pt>
                <c:pt idx="321">
                  <c:v>43.023760000000003</c:v>
                </c:pt>
                <c:pt idx="322">
                  <c:v>43.145843000000006</c:v>
                </c:pt>
                <c:pt idx="323">
                  <c:v>43.273076000000003</c:v>
                </c:pt>
                <c:pt idx="324">
                  <c:v>43.405679000000006</c:v>
                </c:pt>
                <c:pt idx="325">
                  <c:v>43.543882000000004</c:v>
                </c:pt>
                <c:pt idx="326">
                  <c:v>43.687929000000004</c:v>
                </c:pt>
                <c:pt idx="327">
                  <c:v>43.838078000000003</c:v>
                </c:pt>
                <c:pt idx="328">
                  <c:v>43.994602</c:v>
                </c:pt>
                <c:pt idx="329">
                  <c:v>44.157789999999999</c:v>
                </c:pt>
                <c:pt idx="330">
                  <c:v>44.327949000000004</c:v>
                </c:pt>
                <c:pt idx="331">
                  <c:v>44.505404000000006</c:v>
                </c:pt>
                <c:pt idx="332">
                  <c:v>44.690502000000016</c:v>
                </c:pt>
                <c:pt idx="333">
                  <c:v>44.883611000000002</c:v>
                </c:pt>
                <c:pt idx="334">
                  <c:v>45.085126000000002</c:v>
                </c:pt>
                <c:pt idx="335">
                  <c:v>45.295466000000012</c:v>
                </c:pt>
                <c:pt idx="336">
                  <c:v>45.515083000000004</c:v>
                </c:pt>
                <c:pt idx="337">
                  <c:v>45.744456</c:v>
                </c:pt>
                <c:pt idx="338">
                  <c:v>45.984105</c:v>
                </c:pt>
                <c:pt idx="339">
                  <c:v>46.234584000000005</c:v>
                </c:pt>
                <c:pt idx="340">
                  <c:v>46.496493000000001</c:v>
                </c:pt>
                <c:pt idx="341">
                  <c:v>46.770475000000012</c:v>
                </c:pt>
                <c:pt idx="342">
                  <c:v>47.057227999999995</c:v>
                </c:pt>
                <c:pt idx="343">
                  <c:v>47.357506999999998</c:v>
                </c:pt>
                <c:pt idx="344">
                  <c:v>47.672129000000012</c:v>
                </c:pt>
                <c:pt idx="345">
                  <c:v>48.001981000000001</c:v>
                </c:pt>
                <c:pt idx="346">
                  <c:v>48.348029000000004</c:v>
                </c:pt>
                <c:pt idx="347">
                  <c:v>48.711327000000004</c:v>
                </c:pt>
                <c:pt idx="348">
                  <c:v>49.093024</c:v>
                </c:pt>
                <c:pt idx="349">
                  <c:v>49.49438</c:v>
                </c:pt>
                <c:pt idx="350">
                  <c:v>49.916775000000001</c:v>
                </c:pt>
                <c:pt idx="351">
                  <c:v>50.361727000000002</c:v>
                </c:pt>
                <c:pt idx="352">
                  <c:v>50.830907000000003</c:v>
                </c:pt>
                <c:pt idx="353">
                  <c:v>51.326163000000001</c:v>
                </c:pt>
                <c:pt idx="354">
                  <c:v>51.849538000000003</c:v>
                </c:pt>
                <c:pt idx="355">
                  <c:v>52.403300000000002</c:v>
                </c:pt>
                <c:pt idx="356">
                  <c:v>52.98997</c:v>
                </c:pt>
                <c:pt idx="357">
                  <c:v>53.612362000000012</c:v>
                </c:pt>
                <c:pt idx="358">
                  <c:v>54.273625000000003</c:v>
                </c:pt>
                <c:pt idx="359">
                  <c:v>54.977286999999997</c:v>
                </c:pt>
                <c:pt idx="360">
                  <c:v>55.727320000000013</c:v>
                </c:pt>
                <c:pt idx="361">
                  <c:v>56.528208000000014</c:v>
                </c:pt>
                <c:pt idx="362">
                  <c:v>57.385027000000001</c:v>
                </c:pt>
                <c:pt idx="363">
                  <c:v>58.303545</c:v>
                </c:pt>
                <c:pt idx="364">
                  <c:v>59.290342000000017</c:v>
                </c:pt>
                <c:pt idx="365">
                  <c:v>60.35295</c:v>
                </c:pt>
                <c:pt idx="366">
                  <c:v>61.500028</c:v>
                </c:pt>
                <c:pt idx="367">
                  <c:v>62.741571</c:v>
                </c:pt>
                <c:pt idx="368">
                  <c:v>64.089169999999996</c:v>
                </c:pt>
                <c:pt idx="369">
                  <c:v>65.556334999999976</c:v>
                </c:pt>
                <c:pt idx="370">
                  <c:v>67.158885999999939</c:v>
                </c:pt>
                <c:pt idx="371">
                  <c:v>68.915458000000001</c:v>
                </c:pt>
                <c:pt idx="372">
                  <c:v>70.848122000000004</c:v>
                </c:pt>
                <c:pt idx="373">
                  <c:v>72.983192000000003</c:v>
                </c:pt>
                <c:pt idx="374">
                  <c:v>75.352244999999982</c:v>
                </c:pt>
                <c:pt idx="375">
                  <c:v>77.993454999999997</c:v>
                </c:pt>
                <c:pt idx="376">
                  <c:v>80.953328999999982</c:v>
                </c:pt>
                <c:pt idx="377">
                  <c:v>84.289019999999994</c:v>
                </c:pt>
                <c:pt idx="378">
                  <c:v>88.07141</c:v>
                </c:pt>
                <c:pt idx="379">
                  <c:v>92.389309999999981</c:v>
                </c:pt>
                <c:pt idx="380">
                  <c:v>97.355233999999982</c:v>
                </c:pt>
                <c:pt idx="381">
                  <c:v>103.11349300000002</c:v>
                </c:pt>
                <c:pt idx="382">
                  <c:v>109.851709</c:v>
                </c:pt>
                <c:pt idx="383">
                  <c:v>117.817548</c:v>
                </c:pt>
                <c:pt idx="384">
                  <c:v>127.34353299999998</c:v>
                </c:pt>
                <c:pt idx="385">
                  <c:v>138.88478900000001</c:v>
                </c:pt>
                <c:pt idx="386">
                  <c:v>153.07800700000001</c:v>
                </c:pt>
                <c:pt idx="387">
                  <c:v>170.83654600000006</c:v>
                </c:pt>
                <c:pt idx="388">
                  <c:v>193.50943900000001</c:v>
                </c:pt>
                <c:pt idx="389">
                  <c:v>223.15869700000005</c:v>
                </c:pt>
                <c:pt idx="390">
                  <c:v>263.06759399999999</c:v>
                </c:pt>
                <c:pt idx="391">
                  <c:v>318.72962699999999</c:v>
                </c:pt>
                <c:pt idx="392">
                  <c:v>399.91819299999975</c:v>
                </c:pt>
                <c:pt idx="393">
                  <c:v>525.43145099999981</c:v>
                </c:pt>
                <c:pt idx="394">
                  <c:v>735.32569999999976</c:v>
                </c:pt>
                <c:pt idx="395">
                  <c:v>1127.8249819999999</c:v>
                </c:pt>
                <c:pt idx="396">
                  <c:v>1998.2942109999994</c:v>
                </c:pt>
                <c:pt idx="397">
                  <c:v>4569.3194730000014</c:v>
                </c:pt>
                <c:pt idx="398">
                  <c:v>17239.482648000001</c:v>
                </c:pt>
                <c:pt idx="399">
                  <c:v>126112.22442400003</c:v>
                </c:pt>
                <c:pt idx="400">
                  <c:v>55177.384241000014</c:v>
                </c:pt>
                <c:pt idx="401">
                  <c:v>5617.7562310000021</c:v>
                </c:pt>
                <c:pt idx="402">
                  <c:v>1812.5525270000001</c:v>
                </c:pt>
                <c:pt idx="403">
                  <c:v>925.97122799999977</c:v>
                </c:pt>
                <c:pt idx="404">
                  <c:v>575.11052899999981</c:v>
                </c:pt>
                <c:pt idx="405">
                  <c:v>398.03726799999993</c:v>
                </c:pt>
                <c:pt idx="406">
                  <c:v>295.64074399999998</c:v>
                </c:pt>
                <c:pt idx="407">
                  <c:v>231.015897</c:v>
                </c:pt>
                <c:pt idx="408">
                  <c:v>187.646646</c:v>
                </c:pt>
                <c:pt idx="409">
                  <c:v>157.17986299999993</c:v>
                </c:pt>
                <c:pt idx="410">
                  <c:v>135.00363099999998</c:v>
                </c:pt>
                <c:pt idx="411">
                  <c:v>118.39699400000002</c:v>
                </c:pt>
                <c:pt idx="412">
                  <c:v>105.66867699999997</c:v>
                </c:pt>
                <c:pt idx="413">
                  <c:v>95.722081999999972</c:v>
                </c:pt>
                <c:pt idx="414">
                  <c:v>87.820879999999988</c:v>
                </c:pt>
                <c:pt idx="415">
                  <c:v>81.455843999999999</c:v>
                </c:pt>
                <c:pt idx="416">
                  <c:v>76.265801999999979</c:v>
                </c:pt>
                <c:pt idx="417">
                  <c:v>71.988919999999993</c:v>
                </c:pt>
                <c:pt idx="418">
                  <c:v>68.431709999999995</c:v>
                </c:pt>
                <c:pt idx="419">
                  <c:v>65.448747999999981</c:v>
                </c:pt>
                <c:pt idx="420">
                  <c:v>62.929071</c:v>
                </c:pt>
                <c:pt idx="421">
                  <c:v>60.786863000000004</c:v>
                </c:pt>
                <c:pt idx="422">
                  <c:v>58.954939999999993</c:v>
                </c:pt>
                <c:pt idx="423">
                  <c:v>57.380121000000003</c:v>
                </c:pt>
                <c:pt idx="424">
                  <c:v>56.019879999999993</c:v>
                </c:pt>
                <c:pt idx="425">
                  <c:v>54.839901000000005</c:v>
                </c:pt>
                <c:pt idx="426">
                  <c:v>53.812251000000003</c:v>
                </c:pt>
                <c:pt idx="427">
                  <c:v>52.914021999999996</c:v>
                </c:pt>
                <c:pt idx="428">
                  <c:v>52.126284000000005</c:v>
                </c:pt>
                <c:pt idx="429">
                  <c:v>51.433291000000004</c:v>
                </c:pt>
                <c:pt idx="430">
                  <c:v>50.821864999999995</c:v>
                </c:pt>
                <c:pt idx="431">
                  <c:v>50.280911000000003</c:v>
                </c:pt>
                <c:pt idx="432">
                  <c:v>49.801037000000001</c:v>
                </c:pt>
                <c:pt idx="433">
                  <c:v>49.374251999999998</c:v>
                </c:pt>
                <c:pt idx="434">
                  <c:v>48.993725000000012</c:v>
                </c:pt>
                <c:pt idx="435">
                  <c:v>48.653592000000003</c:v>
                </c:pt>
                <c:pt idx="436">
                  <c:v>48.348792000000003</c:v>
                </c:pt>
                <c:pt idx="437">
                  <c:v>48.074947999999999</c:v>
                </c:pt>
                <c:pt idx="438">
                  <c:v>47.828254000000001</c:v>
                </c:pt>
                <c:pt idx="439">
                  <c:v>47.605393000000021</c:v>
                </c:pt>
                <c:pt idx="440">
                  <c:v>47.403463000000002</c:v>
                </c:pt>
                <c:pt idx="441">
                  <c:v>47.219916000000012</c:v>
                </c:pt>
                <c:pt idx="442">
                  <c:v>47.052513000000012</c:v>
                </c:pt>
                <c:pt idx="443">
                  <c:v>46.899277000000005</c:v>
                </c:pt>
                <c:pt idx="444">
                  <c:v>46.758460000000007</c:v>
                </c:pt>
                <c:pt idx="445">
                  <c:v>46.628514000000017</c:v>
                </c:pt>
                <c:pt idx="446">
                  <c:v>46.508064000000005</c:v>
                </c:pt>
                <c:pt idx="447">
                  <c:v>46.395886000000004</c:v>
                </c:pt>
                <c:pt idx="448">
                  <c:v>46.290892000000014</c:v>
                </c:pt>
                <c:pt idx="449">
                  <c:v>46.192108000000019</c:v>
                </c:pt>
                <c:pt idx="450">
                  <c:v>46.098669000000001</c:v>
                </c:pt>
                <c:pt idx="451">
                  <c:v>46.009798000000011</c:v>
                </c:pt>
                <c:pt idx="452">
                  <c:v>45.924803000000004</c:v>
                </c:pt>
                <c:pt idx="453">
                  <c:v>45.843064999999996</c:v>
                </c:pt>
                <c:pt idx="454">
                  <c:v>45.764028000000003</c:v>
                </c:pt>
                <c:pt idx="455">
                  <c:v>45.687198000000002</c:v>
                </c:pt>
                <c:pt idx="456">
                  <c:v>45.612134000000012</c:v>
                </c:pt>
                <c:pt idx="457">
                  <c:v>45.538442000000003</c:v>
                </c:pt>
                <c:pt idx="458">
                  <c:v>45.465771000000011</c:v>
                </c:pt>
                <c:pt idx="459">
                  <c:v>45.393810000000002</c:v>
                </c:pt>
                <c:pt idx="460">
                  <c:v>45.322284000000003</c:v>
                </c:pt>
                <c:pt idx="461">
                  <c:v>45.250951000000001</c:v>
                </c:pt>
                <c:pt idx="462">
                  <c:v>45.179598000000013</c:v>
                </c:pt>
                <c:pt idx="463">
                  <c:v>45.108039000000012</c:v>
                </c:pt>
                <c:pt idx="464">
                  <c:v>45.036115000000017</c:v>
                </c:pt>
                <c:pt idx="465">
                  <c:v>44.963687999999998</c:v>
                </c:pt>
                <c:pt idx="466">
                  <c:v>44.890643000000004</c:v>
                </c:pt>
                <c:pt idx="467">
                  <c:v>44.816884999999985</c:v>
                </c:pt>
                <c:pt idx="468">
                  <c:v>44.742335000000018</c:v>
                </c:pt>
                <c:pt idx="469">
                  <c:v>44.666932000000017</c:v>
                </c:pt>
                <c:pt idx="470">
                  <c:v>44.590631000000002</c:v>
                </c:pt>
                <c:pt idx="471">
                  <c:v>44.513401999999999</c:v>
                </c:pt>
                <c:pt idx="472">
                  <c:v>44.435225000000003</c:v>
                </c:pt>
                <c:pt idx="473">
                  <c:v>44.356096999999998</c:v>
                </c:pt>
                <c:pt idx="474">
                  <c:v>44.276024</c:v>
                </c:pt>
                <c:pt idx="475">
                  <c:v>44.195023000000013</c:v>
                </c:pt>
                <c:pt idx="476">
                  <c:v>44.113120000000002</c:v>
                </c:pt>
                <c:pt idx="477">
                  <c:v>44.030353000000012</c:v>
                </c:pt>
                <c:pt idx="478">
                  <c:v>43.946764999999999</c:v>
                </c:pt>
                <c:pt idx="479">
                  <c:v>43.862408000000002</c:v>
                </c:pt>
                <c:pt idx="480">
                  <c:v>43.777343000000002</c:v>
                </c:pt>
                <c:pt idx="481">
                  <c:v>43.691635000000012</c:v>
                </c:pt>
                <c:pt idx="482">
                  <c:v>43.605357000000012</c:v>
                </c:pt>
                <c:pt idx="483">
                  <c:v>43.518585000000002</c:v>
                </c:pt>
                <c:pt idx="484">
                  <c:v>43.431403000000003</c:v>
                </c:pt>
                <c:pt idx="485">
                  <c:v>43.343896999999998</c:v>
                </c:pt>
                <c:pt idx="486">
                  <c:v>43.256158000000013</c:v>
                </c:pt>
                <c:pt idx="487">
                  <c:v>43.168279000000013</c:v>
                </c:pt>
                <c:pt idx="488">
                  <c:v>43.080359000000001</c:v>
                </c:pt>
                <c:pt idx="489">
                  <c:v>42.992497</c:v>
                </c:pt>
                <c:pt idx="490">
                  <c:v>42.904794000000003</c:v>
                </c:pt>
                <c:pt idx="491">
                  <c:v>42.817354000000002</c:v>
                </c:pt>
                <c:pt idx="492">
                  <c:v>42.730281000000005</c:v>
                </c:pt>
                <c:pt idx="493">
                  <c:v>42.643680000000003</c:v>
                </c:pt>
                <c:pt idx="494">
                  <c:v>42.557658000000004</c:v>
                </c:pt>
                <c:pt idx="495">
                  <c:v>42.472319000000013</c:v>
                </c:pt>
                <c:pt idx="496">
                  <c:v>42.387769999999996</c:v>
                </c:pt>
                <c:pt idx="497">
                  <c:v>42.304115000000003</c:v>
                </c:pt>
                <c:pt idx="498">
                  <c:v>42.221458000000013</c:v>
                </c:pt>
                <c:pt idx="499">
                  <c:v>42.139901000000002</c:v>
                </c:pt>
                <c:pt idx="500">
                  <c:v>42.059544000000002</c:v>
                </c:pt>
                <c:pt idx="501">
                  <c:v>41.980484999999994</c:v>
                </c:pt>
                <c:pt idx="502">
                  <c:v>41.902821000000003</c:v>
                </c:pt>
                <c:pt idx="503">
                  <c:v>41.826644000000002</c:v>
                </c:pt>
                <c:pt idx="504">
                  <c:v>41.752044000000005</c:v>
                </c:pt>
                <c:pt idx="505">
                  <c:v>41.679109000000011</c:v>
                </c:pt>
                <c:pt idx="506">
                  <c:v>41.607921000000005</c:v>
                </c:pt>
                <c:pt idx="507">
                  <c:v>41.538560000000011</c:v>
                </c:pt>
                <c:pt idx="508">
                  <c:v>41.471101000000004</c:v>
                </c:pt>
                <c:pt idx="509">
                  <c:v>41.405616000000002</c:v>
                </c:pt>
                <c:pt idx="510">
                  <c:v>41.342170000000003</c:v>
                </c:pt>
                <c:pt idx="511">
                  <c:v>41.280825</c:v>
                </c:pt>
                <c:pt idx="512">
                  <c:v>41.221639000000003</c:v>
                </c:pt>
                <c:pt idx="513">
                  <c:v>41.164662</c:v>
                </c:pt>
                <c:pt idx="514">
                  <c:v>41.109942000000011</c:v>
                </c:pt>
                <c:pt idx="515">
                  <c:v>41.057519000000006</c:v>
                </c:pt>
                <c:pt idx="516">
                  <c:v>41.007429000000002</c:v>
                </c:pt>
                <c:pt idx="517">
                  <c:v>40.959703000000005</c:v>
                </c:pt>
                <c:pt idx="518">
                  <c:v>40.914363000000002</c:v>
                </c:pt>
                <c:pt idx="519">
                  <c:v>40.871428999999999</c:v>
                </c:pt>
                <c:pt idx="520">
                  <c:v>40.830914</c:v>
                </c:pt>
                <c:pt idx="521">
                  <c:v>40.792824000000003</c:v>
                </c:pt>
                <c:pt idx="522">
                  <c:v>40.757160000000006</c:v>
                </c:pt>
                <c:pt idx="523">
                  <c:v>40.723917000000014</c:v>
                </c:pt>
                <c:pt idx="524">
                  <c:v>40.693085000000011</c:v>
                </c:pt>
                <c:pt idx="525">
                  <c:v>40.664647000000002</c:v>
                </c:pt>
                <c:pt idx="526">
                  <c:v>40.638580000000012</c:v>
                </c:pt>
                <c:pt idx="527">
                  <c:v>40.614857000000001</c:v>
                </c:pt>
                <c:pt idx="528">
                  <c:v>40.593443000000001</c:v>
                </c:pt>
                <c:pt idx="529">
                  <c:v>40.574300000000001</c:v>
                </c:pt>
                <c:pt idx="530">
                  <c:v>40.557383000000002</c:v>
                </c:pt>
                <c:pt idx="531">
                  <c:v>40.542643000000005</c:v>
                </c:pt>
                <c:pt idx="532">
                  <c:v>40.530024000000004</c:v>
                </c:pt>
                <c:pt idx="533">
                  <c:v>40.519467999999996</c:v>
                </c:pt>
                <c:pt idx="534">
                  <c:v>40.510909000000005</c:v>
                </c:pt>
                <c:pt idx="535">
                  <c:v>40.504279000000004</c:v>
                </c:pt>
                <c:pt idx="536">
                  <c:v>40.499504000000002</c:v>
                </c:pt>
                <c:pt idx="537">
                  <c:v>40.496509000000003</c:v>
                </c:pt>
                <c:pt idx="538">
                  <c:v>40.495212000000016</c:v>
                </c:pt>
                <c:pt idx="539">
                  <c:v>40.495529000000012</c:v>
                </c:pt>
                <c:pt idx="540">
                  <c:v>40.497373000000003</c:v>
                </c:pt>
                <c:pt idx="541">
                  <c:v>40.500652000000002</c:v>
                </c:pt>
                <c:pt idx="542">
                  <c:v>40.505275000000012</c:v>
                </c:pt>
                <c:pt idx="543">
                  <c:v>40.511144999999999</c:v>
                </c:pt>
                <c:pt idx="544">
                  <c:v>40.518166000000001</c:v>
                </c:pt>
                <c:pt idx="545">
                  <c:v>40.526239000000011</c:v>
                </c:pt>
                <c:pt idx="546">
                  <c:v>40.535263</c:v>
                </c:pt>
                <c:pt idx="547">
                  <c:v>40.545137000000011</c:v>
                </c:pt>
                <c:pt idx="548">
                  <c:v>40.555759000000002</c:v>
                </c:pt>
                <c:pt idx="549">
                  <c:v>40.567027000000003</c:v>
                </c:pt>
                <c:pt idx="550">
                  <c:v>40.578838000000012</c:v>
                </c:pt>
                <c:pt idx="551">
                  <c:v>40.591091000000006</c:v>
                </c:pt>
                <c:pt idx="552">
                  <c:v>40.603684000000001</c:v>
                </c:pt>
                <c:pt idx="553">
                  <c:v>40.616518000000013</c:v>
                </c:pt>
                <c:pt idx="554">
                  <c:v>40.629493000000011</c:v>
                </c:pt>
                <c:pt idx="555">
                  <c:v>40.642512000000025</c:v>
                </c:pt>
                <c:pt idx="556">
                  <c:v>40.655480000000004</c:v>
                </c:pt>
                <c:pt idx="557">
                  <c:v>40.668305000000018</c:v>
                </c:pt>
                <c:pt idx="558">
                  <c:v>40.680897000000002</c:v>
                </c:pt>
                <c:pt idx="559">
                  <c:v>40.693168000000014</c:v>
                </c:pt>
                <c:pt idx="560">
                  <c:v>40.705034000000012</c:v>
                </c:pt>
                <c:pt idx="561">
                  <c:v>40.716416000000002</c:v>
                </c:pt>
                <c:pt idx="562">
                  <c:v>40.727237000000002</c:v>
                </c:pt>
                <c:pt idx="563">
                  <c:v>40.737424000000004</c:v>
                </c:pt>
                <c:pt idx="564">
                  <c:v>40.746909000000002</c:v>
                </c:pt>
                <c:pt idx="565">
                  <c:v>40.755628000000002</c:v>
                </c:pt>
                <c:pt idx="566">
                  <c:v>40.763523000000013</c:v>
                </c:pt>
                <c:pt idx="567">
                  <c:v>40.770540000000011</c:v>
                </c:pt>
                <c:pt idx="568">
                  <c:v>40.776628000000002</c:v>
                </c:pt>
                <c:pt idx="569">
                  <c:v>40.781745000000001</c:v>
                </c:pt>
                <c:pt idx="570">
                  <c:v>40.785851000000001</c:v>
                </c:pt>
                <c:pt idx="571">
                  <c:v>40.788914000000013</c:v>
                </c:pt>
                <c:pt idx="572">
                  <c:v>40.790906000000014</c:v>
                </c:pt>
                <c:pt idx="573">
                  <c:v>40.791804000000006</c:v>
                </c:pt>
                <c:pt idx="574">
                  <c:v>40.791593000000013</c:v>
                </c:pt>
                <c:pt idx="575">
                  <c:v>40.790261000000001</c:v>
                </c:pt>
                <c:pt idx="576">
                  <c:v>40.787801999999999</c:v>
                </c:pt>
                <c:pt idx="577">
                  <c:v>40.784218000000003</c:v>
                </c:pt>
                <c:pt idx="578">
                  <c:v>40.779514000000013</c:v>
                </c:pt>
                <c:pt idx="579">
                  <c:v>40.773700000000012</c:v>
                </c:pt>
                <c:pt idx="580">
                  <c:v>40.766794000000012</c:v>
                </c:pt>
                <c:pt idx="581">
                  <c:v>40.758818000000012</c:v>
                </c:pt>
                <c:pt idx="582">
                  <c:v>40.749797000000001</c:v>
                </c:pt>
                <c:pt idx="583">
                  <c:v>40.739765000000013</c:v>
                </c:pt>
                <c:pt idx="584">
                  <c:v>40.728756000000025</c:v>
                </c:pt>
                <c:pt idx="585">
                  <c:v>40.716813000000002</c:v>
                </c:pt>
                <c:pt idx="586">
                  <c:v>40.703981000000006</c:v>
                </c:pt>
                <c:pt idx="587">
                  <c:v>40.690308000000016</c:v>
                </c:pt>
                <c:pt idx="588">
                  <c:v>40.675848000000002</c:v>
                </c:pt>
                <c:pt idx="589">
                  <c:v>40.660658000000012</c:v>
                </c:pt>
                <c:pt idx="590">
                  <c:v>40.644797000000004</c:v>
                </c:pt>
                <c:pt idx="591">
                  <c:v>40.628329000000015</c:v>
                </c:pt>
                <c:pt idx="592">
                  <c:v>40.611319000000002</c:v>
                </c:pt>
                <c:pt idx="593">
                  <c:v>40.593834000000001</c:v>
                </c:pt>
                <c:pt idx="594">
                  <c:v>40.575944</c:v>
                </c:pt>
                <c:pt idx="595">
                  <c:v>40.557721000000001</c:v>
                </c:pt>
                <c:pt idx="596">
                  <c:v>40.539236000000002</c:v>
                </c:pt>
                <c:pt idx="597">
                  <c:v>40.520564</c:v>
                </c:pt>
                <c:pt idx="598">
                  <c:v>40.501778000000002</c:v>
                </c:pt>
                <c:pt idx="599">
                  <c:v>40.482952000000012</c:v>
                </c:pt>
                <c:pt idx="600">
                  <c:v>40.46416</c:v>
                </c:pt>
                <c:pt idx="601">
                  <c:v>40.445476000000006</c:v>
                </c:pt>
                <c:pt idx="602">
                  <c:v>40.426971000000002</c:v>
                </c:pt>
                <c:pt idx="603">
                  <c:v>40.408718000000015</c:v>
                </c:pt>
                <c:pt idx="604">
                  <c:v>40.390784000000004</c:v>
                </c:pt>
                <c:pt idx="605">
                  <c:v>40.373239000000005</c:v>
                </c:pt>
                <c:pt idx="606">
                  <c:v>40.356146000000003</c:v>
                </c:pt>
                <c:pt idx="607">
                  <c:v>40.339569000000004</c:v>
                </c:pt>
                <c:pt idx="608">
                  <c:v>40.323567000000004</c:v>
                </c:pt>
                <c:pt idx="609">
                  <c:v>40.308197</c:v>
                </c:pt>
                <c:pt idx="610">
                  <c:v>40.293512000000028</c:v>
                </c:pt>
                <c:pt idx="611">
                  <c:v>40.279561000000001</c:v>
                </c:pt>
                <c:pt idx="612">
                  <c:v>40.266388000000013</c:v>
                </c:pt>
                <c:pt idx="613">
                  <c:v>40.254036000000006</c:v>
                </c:pt>
                <c:pt idx="614">
                  <c:v>40.242541000000003</c:v>
                </c:pt>
                <c:pt idx="615">
                  <c:v>40.231936000000012</c:v>
                </c:pt>
                <c:pt idx="616">
                  <c:v>40.222246000000013</c:v>
                </c:pt>
                <c:pt idx="617">
                  <c:v>40.213496000000006</c:v>
                </c:pt>
                <c:pt idx="618">
                  <c:v>40.205702000000016</c:v>
                </c:pt>
                <c:pt idx="619">
                  <c:v>40.198878000000015</c:v>
                </c:pt>
                <c:pt idx="620">
                  <c:v>40.193031000000012</c:v>
                </c:pt>
                <c:pt idx="621">
                  <c:v>40.188163000000003</c:v>
                </c:pt>
                <c:pt idx="622">
                  <c:v>40.184272</c:v>
                </c:pt>
                <c:pt idx="623">
                  <c:v>40.181350000000002</c:v>
                </c:pt>
                <c:pt idx="624">
                  <c:v>40.179386000000001</c:v>
                </c:pt>
                <c:pt idx="625">
                  <c:v>40.178360000000012</c:v>
                </c:pt>
                <c:pt idx="626">
                  <c:v>40.178251000000003</c:v>
                </c:pt>
                <c:pt idx="627">
                  <c:v>40.179033000000011</c:v>
                </c:pt>
                <c:pt idx="628">
                  <c:v>40.180673000000006</c:v>
                </c:pt>
                <c:pt idx="629">
                  <c:v>40.183135000000014</c:v>
                </c:pt>
                <c:pt idx="630">
                  <c:v>40.186381000000004</c:v>
                </c:pt>
                <c:pt idx="631">
                  <c:v>40.190367000000002</c:v>
                </c:pt>
                <c:pt idx="632">
                  <c:v>40.195044000000003</c:v>
                </c:pt>
                <c:pt idx="633">
                  <c:v>40.200364</c:v>
                </c:pt>
                <c:pt idx="634">
                  <c:v>40.206271000000001</c:v>
                </c:pt>
                <c:pt idx="635">
                  <c:v>40.212710000000015</c:v>
                </c:pt>
                <c:pt idx="636">
                  <c:v>40.219622000000001</c:v>
                </c:pt>
                <c:pt idx="637">
                  <c:v>40.226945000000015</c:v>
                </c:pt>
                <c:pt idx="638">
                  <c:v>40.234618000000012</c:v>
                </c:pt>
                <c:pt idx="639">
                  <c:v>40.242577000000011</c:v>
                </c:pt>
                <c:pt idx="640">
                  <c:v>40.250756000000003</c:v>
                </c:pt>
                <c:pt idx="641">
                  <c:v>40.25909</c:v>
                </c:pt>
                <c:pt idx="642">
                  <c:v>40.267514000000013</c:v>
                </c:pt>
                <c:pt idx="643">
                  <c:v>40.275961000000002</c:v>
                </c:pt>
                <c:pt idx="644">
                  <c:v>40.284366000000006</c:v>
                </c:pt>
                <c:pt idx="645">
                  <c:v>40.292666000000011</c:v>
                </c:pt>
                <c:pt idx="646">
                  <c:v>40.300797000000003</c:v>
                </c:pt>
                <c:pt idx="647">
                  <c:v>40.308698</c:v>
                </c:pt>
                <c:pt idx="648">
                  <c:v>40.316309000000004</c:v>
                </c:pt>
                <c:pt idx="649">
                  <c:v>40.323573000000003</c:v>
                </c:pt>
                <c:pt idx="650">
                  <c:v>40.330436000000006</c:v>
                </c:pt>
                <c:pt idx="651">
                  <c:v>40.336846999999999</c:v>
                </c:pt>
                <c:pt idx="652">
                  <c:v>40.342757000000006</c:v>
                </c:pt>
                <c:pt idx="653">
                  <c:v>40.348121000000006</c:v>
                </c:pt>
                <c:pt idx="654">
                  <c:v>40.352899000000001</c:v>
                </c:pt>
                <c:pt idx="655">
                  <c:v>40.357052999999993</c:v>
                </c:pt>
                <c:pt idx="656">
                  <c:v>40.360552000000013</c:v>
                </c:pt>
                <c:pt idx="657">
                  <c:v>40.363366000000006</c:v>
                </c:pt>
                <c:pt idx="658">
                  <c:v>40.365472000000011</c:v>
                </c:pt>
                <c:pt idx="659">
                  <c:v>40.366851000000004</c:v>
                </c:pt>
                <c:pt idx="660">
                  <c:v>40.367488999999999</c:v>
                </c:pt>
                <c:pt idx="661">
                  <c:v>40.367377000000005</c:v>
                </c:pt>
                <c:pt idx="662">
                  <c:v>40.366510000000012</c:v>
                </c:pt>
                <c:pt idx="663">
                  <c:v>40.364887999999986</c:v>
                </c:pt>
                <c:pt idx="664">
                  <c:v>40.362518000000016</c:v>
                </c:pt>
                <c:pt idx="665">
                  <c:v>40.359408999999999</c:v>
                </c:pt>
                <c:pt idx="666">
                  <c:v>40.355577000000004</c:v>
                </c:pt>
                <c:pt idx="667">
                  <c:v>40.351041999999985</c:v>
                </c:pt>
                <c:pt idx="668">
                  <c:v>40.345826999999993</c:v>
                </c:pt>
                <c:pt idx="669">
                  <c:v>40.339961000000002</c:v>
                </c:pt>
                <c:pt idx="670">
                  <c:v>40.333477999999999</c:v>
                </c:pt>
                <c:pt idx="671">
                  <c:v>40.326414</c:v>
                </c:pt>
                <c:pt idx="672">
                  <c:v>40.318809000000002</c:v>
                </c:pt>
                <c:pt idx="673">
                  <c:v>40.310707000000001</c:v>
                </c:pt>
                <c:pt idx="674">
                  <c:v>40.302156000000011</c:v>
                </c:pt>
                <c:pt idx="675">
                  <c:v>40.293205000000015</c:v>
                </c:pt>
                <c:pt idx="676">
                  <c:v>40.283906000000002</c:v>
                </c:pt>
                <c:pt idx="677">
                  <c:v>40.274314000000011</c:v>
                </c:pt>
                <c:pt idx="678">
                  <c:v>40.264485000000001</c:v>
                </c:pt>
                <c:pt idx="679">
                  <c:v>40.254477000000001</c:v>
                </c:pt>
                <c:pt idx="680">
                  <c:v>40.244348000000002</c:v>
                </c:pt>
                <c:pt idx="681">
                  <c:v>40.234157000000003</c:v>
                </c:pt>
                <c:pt idx="682">
                  <c:v>40.223964000000002</c:v>
                </c:pt>
                <c:pt idx="683">
                  <c:v>40.213827999999999</c:v>
                </c:pt>
                <c:pt idx="684">
                  <c:v>40.203807000000005</c:v>
                </c:pt>
                <c:pt idx="685">
                  <c:v>40.193959000000014</c:v>
                </c:pt>
                <c:pt idx="686">
                  <c:v>40.184340000000006</c:v>
                </c:pt>
                <c:pt idx="687">
                  <c:v>40.175005000000013</c:v>
                </c:pt>
                <c:pt idx="688">
                  <c:v>40.166006000000003</c:v>
                </c:pt>
                <c:pt idx="689">
                  <c:v>40.157393000000006</c:v>
                </c:pt>
                <c:pt idx="690">
                  <c:v>40.149213000000003</c:v>
                </c:pt>
                <c:pt idx="691">
                  <c:v>40.141509000000006</c:v>
                </c:pt>
                <c:pt idx="692">
                  <c:v>40.134322000000012</c:v>
                </c:pt>
                <c:pt idx="693">
                  <c:v>40.127690000000001</c:v>
                </c:pt>
                <c:pt idx="694">
                  <c:v>40.121644000000003</c:v>
                </c:pt>
                <c:pt idx="695">
                  <c:v>40.116213000000002</c:v>
                </c:pt>
                <c:pt idx="696">
                  <c:v>40.111421999999997</c:v>
                </c:pt>
                <c:pt idx="697">
                  <c:v>40.107289000000002</c:v>
                </c:pt>
                <c:pt idx="698">
                  <c:v>40.103831</c:v>
                </c:pt>
                <c:pt idx="699">
                  <c:v>40.101056</c:v>
                </c:pt>
                <c:pt idx="700">
                  <c:v>40.098971000000013</c:v>
                </c:pt>
                <c:pt idx="701">
                  <c:v>40.097576000000011</c:v>
                </c:pt>
                <c:pt idx="702">
                  <c:v>40.096866000000006</c:v>
                </c:pt>
                <c:pt idx="703">
                  <c:v>40.096832000000013</c:v>
                </c:pt>
                <c:pt idx="704">
                  <c:v>40.097460000000005</c:v>
                </c:pt>
                <c:pt idx="705">
                  <c:v>40.09873200000002</c:v>
                </c:pt>
                <c:pt idx="706">
                  <c:v>40.100624000000003</c:v>
                </c:pt>
                <c:pt idx="707">
                  <c:v>40.103109000000003</c:v>
                </c:pt>
                <c:pt idx="708">
                  <c:v>40.106154000000011</c:v>
                </c:pt>
                <c:pt idx="709">
                  <c:v>40.109725000000012</c:v>
                </c:pt>
                <c:pt idx="710">
                  <c:v>40.113783000000005</c:v>
                </c:pt>
                <c:pt idx="711">
                  <c:v>40.118284000000003</c:v>
                </c:pt>
                <c:pt idx="712">
                  <c:v>40.123183000000012</c:v>
                </c:pt>
                <c:pt idx="713">
                  <c:v>40.128432000000018</c:v>
                </c:pt>
                <c:pt idx="714">
                  <c:v>40.133980000000001</c:v>
                </c:pt>
                <c:pt idx="715">
                  <c:v>40.139776000000012</c:v>
                </c:pt>
                <c:pt idx="716">
                  <c:v>40.145764</c:v>
                </c:pt>
                <c:pt idx="717">
                  <c:v>40.151888999999997</c:v>
                </c:pt>
                <c:pt idx="718">
                  <c:v>40.158096</c:v>
                </c:pt>
                <c:pt idx="719">
                  <c:v>40.164329000000002</c:v>
                </c:pt>
                <c:pt idx="720">
                  <c:v>40.170531000000011</c:v>
                </c:pt>
                <c:pt idx="721">
                  <c:v>40.176646000000005</c:v>
                </c:pt>
                <c:pt idx="722">
                  <c:v>40.182621000000005</c:v>
                </c:pt>
                <c:pt idx="723">
                  <c:v>40.188401000000006</c:v>
                </c:pt>
                <c:pt idx="724">
                  <c:v>40.193937000000012</c:v>
                </c:pt>
                <c:pt idx="725">
                  <c:v>40.199177000000013</c:v>
                </c:pt>
                <c:pt idx="726">
                  <c:v>40.204076000000001</c:v>
                </c:pt>
                <c:pt idx="727">
                  <c:v>40.208590000000015</c:v>
                </c:pt>
                <c:pt idx="728">
                  <c:v>40.212678000000011</c:v>
                </c:pt>
                <c:pt idx="729">
                  <c:v>40.216303000000003</c:v>
                </c:pt>
                <c:pt idx="730">
                  <c:v>40.219433000000002</c:v>
                </c:pt>
                <c:pt idx="731">
                  <c:v>40.222038000000019</c:v>
                </c:pt>
                <c:pt idx="732">
                  <c:v>40.224094000000001</c:v>
                </c:pt>
                <c:pt idx="733">
                  <c:v>40.225580000000015</c:v>
                </c:pt>
                <c:pt idx="734">
                  <c:v>40.226482000000011</c:v>
                </c:pt>
                <c:pt idx="735">
                  <c:v>40.226787000000002</c:v>
                </c:pt>
                <c:pt idx="736">
                  <c:v>40.226492000000015</c:v>
                </c:pt>
                <c:pt idx="737">
                  <c:v>40.225594000000015</c:v>
                </c:pt>
                <c:pt idx="738">
                  <c:v>40.224098000000012</c:v>
                </c:pt>
                <c:pt idx="739">
                  <c:v>40.222013000000025</c:v>
                </c:pt>
                <c:pt idx="740">
                  <c:v>40.219352000000015</c:v>
                </c:pt>
                <c:pt idx="741">
                  <c:v>40.216134000000011</c:v>
                </c:pt>
                <c:pt idx="742">
                  <c:v>40.212381000000001</c:v>
                </c:pt>
                <c:pt idx="743">
                  <c:v>40.208122000000017</c:v>
                </c:pt>
                <c:pt idx="744">
                  <c:v>40.203387000000006</c:v>
                </c:pt>
                <c:pt idx="745">
                  <c:v>40.198212000000019</c:v>
                </c:pt>
                <c:pt idx="746">
                  <c:v>40.192635000000017</c:v>
                </c:pt>
                <c:pt idx="747">
                  <c:v>40.186699000000004</c:v>
                </c:pt>
                <c:pt idx="748">
                  <c:v>40.180449000000003</c:v>
                </c:pt>
                <c:pt idx="749">
                  <c:v>40.173931000000003</c:v>
                </c:pt>
                <c:pt idx="750">
                  <c:v>40.167197000000002</c:v>
                </c:pt>
                <c:pt idx="751">
                  <c:v>40.160296000000002</c:v>
                </c:pt>
                <c:pt idx="752">
                  <c:v>40.153281999999997</c:v>
                </c:pt>
                <c:pt idx="753">
                  <c:v>40.146207000000004</c:v>
                </c:pt>
                <c:pt idx="754">
                  <c:v>40.139127000000002</c:v>
                </c:pt>
                <c:pt idx="755">
                  <c:v>40.132093000000012</c:v>
                </c:pt>
                <c:pt idx="756">
                  <c:v>40.125161000000013</c:v>
                </c:pt>
                <c:pt idx="757">
                  <c:v>40.118381000000007</c:v>
                </c:pt>
                <c:pt idx="758">
                  <c:v>40.111804999999997</c:v>
                </c:pt>
                <c:pt idx="759">
                  <c:v>40.105482000000002</c:v>
                </c:pt>
                <c:pt idx="760">
                  <c:v>40.099458000000013</c:v>
                </c:pt>
                <c:pt idx="761">
                  <c:v>40.093777000000003</c:v>
                </c:pt>
                <c:pt idx="762">
                  <c:v>40.088480000000004</c:v>
                </c:pt>
                <c:pt idx="763">
                  <c:v>40.083606000000003</c:v>
                </c:pt>
                <c:pt idx="764">
                  <c:v>40.079186</c:v>
                </c:pt>
                <c:pt idx="765">
                  <c:v>40.075252000000013</c:v>
                </c:pt>
                <c:pt idx="766">
                  <c:v>40.071829000000001</c:v>
                </c:pt>
                <c:pt idx="767">
                  <c:v>40.068938000000017</c:v>
                </c:pt>
                <c:pt idx="768">
                  <c:v>40.066594000000002</c:v>
                </c:pt>
                <c:pt idx="769">
                  <c:v>40.064810000000001</c:v>
                </c:pt>
                <c:pt idx="770">
                  <c:v>40.063592000000014</c:v>
                </c:pt>
                <c:pt idx="771">
                  <c:v>40.062942000000014</c:v>
                </c:pt>
                <c:pt idx="772">
                  <c:v>40.062856000000011</c:v>
                </c:pt>
                <c:pt idx="773">
                  <c:v>40.063326000000011</c:v>
                </c:pt>
                <c:pt idx="774">
                  <c:v>40.064338000000014</c:v>
                </c:pt>
                <c:pt idx="775">
                  <c:v>40.065874000000001</c:v>
                </c:pt>
                <c:pt idx="776">
                  <c:v>40.067912000000014</c:v>
                </c:pt>
                <c:pt idx="777">
                  <c:v>40.070424000000003</c:v>
                </c:pt>
                <c:pt idx="778">
                  <c:v>40.073379000000003</c:v>
                </c:pt>
                <c:pt idx="779">
                  <c:v>40.076742000000003</c:v>
                </c:pt>
                <c:pt idx="780">
                  <c:v>40.080475</c:v>
                </c:pt>
                <c:pt idx="781">
                  <c:v>40.084534000000005</c:v>
                </c:pt>
                <c:pt idx="782">
                  <c:v>40.088876000000006</c:v>
                </c:pt>
                <c:pt idx="783">
                  <c:v>40.093453000000011</c:v>
                </c:pt>
                <c:pt idx="784">
                  <c:v>40.098217000000012</c:v>
                </c:pt>
                <c:pt idx="785">
                  <c:v>40.103115000000017</c:v>
                </c:pt>
                <c:pt idx="786">
                  <c:v>40.108097000000001</c:v>
                </c:pt>
                <c:pt idx="787">
                  <c:v>40.113110000000013</c:v>
                </c:pt>
                <c:pt idx="788">
                  <c:v>40.118102000000015</c:v>
                </c:pt>
                <c:pt idx="789">
                  <c:v>40.123020000000011</c:v>
                </c:pt>
                <c:pt idx="790">
                  <c:v>40.127813000000003</c:v>
                </c:pt>
                <c:pt idx="791">
                  <c:v>40.132432000000016</c:v>
                </c:pt>
                <c:pt idx="792">
                  <c:v>40.136828000000001</c:v>
                </c:pt>
                <c:pt idx="793">
                  <c:v>40.140955000000012</c:v>
                </c:pt>
                <c:pt idx="794">
                  <c:v>40.144771000000006</c:v>
                </c:pt>
                <c:pt idx="795">
                  <c:v>40.148235000000014</c:v>
                </c:pt>
                <c:pt idx="796">
                  <c:v>40.151311</c:v>
                </c:pt>
                <c:pt idx="797">
                  <c:v>40.153966000000004</c:v>
                </c:pt>
                <c:pt idx="798">
                  <c:v>40.156171000000001</c:v>
                </c:pt>
                <c:pt idx="799">
                  <c:v>40.157903000000005</c:v>
                </c:pt>
                <c:pt idx="800">
                  <c:v>40.159142000000003</c:v>
                </c:pt>
                <c:pt idx="801">
                  <c:v>40.159873000000005</c:v>
                </c:pt>
                <c:pt idx="802">
                  <c:v>40.160087000000004</c:v>
                </c:pt>
                <c:pt idx="803">
                  <c:v>40.159779</c:v>
                </c:pt>
                <c:pt idx="804">
                  <c:v>40.158950000000011</c:v>
                </c:pt>
                <c:pt idx="805">
                  <c:v>40.157604999999997</c:v>
                </c:pt>
                <c:pt idx="806">
                  <c:v>40.155755000000013</c:v>
                </c:pt>
                <c:pt idx="807">
                  <c:v>40.153416</c:v>
                </c:pt>
                <c:pt idx="808">
                  <c:v>40.150607999999998</c:v>
                </c:pt>
                <c:pt idx="809">
                  <c:v>40.147357</c:v>
                </c:pt>
                <c:pt idx="810">
                  <c:v>40.143691000000004</c:v>
                </c:pt>
                <c:pt idx="811">
                  <c:v>40.139645000000002</c:v>
                </c:pt>
                <c:pt idx="812">
                  <c:v>40.135255000000015</c:v>
                </c:pt>
                <c:pt idx="813">
                  <c:v>40.130562000000012</c:v>
                </c:pt>
                <c:pt idx="814">
                  <c:v>40.125611000000013</c:v>
                </c:pt>
                <c:pt idx="815">
                  <c:v>40.120446000000001</c:v>
                </c:pt>
                <c:pt idx="816">
                  <c:v>40.115116000000015</c:v>
                </c:pt>
                <c:pt idx="817">
                  <c:v>40.109672000000003</c:v>
                </c:pt>
                <c:pt idx="818">
                  <c:v>40.104163</c:v>
                </c:pt>
                <c:pt idx="819">
                  <c:v>40.098642000000012</c:v>
                </c:pt>
                <c:pt idx="820">
                  <c:v>40.093159000000014</c:v>
                </c:pt>
                <c:pt idx="821">
                  <c:v>40.087766000000002</c:v>
                </c:pt>
                <c:pt idx="822">
                  <c:v>40.082513000000013</c:v>
                </c:pt>
                <c:pt idx="823">
                  <c:v>40.077447999999997</c:v>
                </c:pt>
                <c:pt idx="824">
                  <c:v>40.072618000000013</c:v>
                </c:pt>
                <c:pt idx="825">
                  <c:v>40.068067000000006</c:v>
                </c:pt>
                <c:pt idx="826">
                  <c:v>40.063836000000002</c:v>
                </c:pt>
                <c:pt idx="827">
                  <c:v>40.059963000000003</c:v>
                </c:pt>
                <c:pt idx="828">
                  <c:v>40.056481999999995</c:v>
                </c:pt>
                <c:pt idx="829">
                  <c:v>40.053421999999998</c:v>
                </c:pt>
                <c:pt idx="830">
                  <c:v>40.050809999999998</c:v>
                </c:pt>
                <c:pt idx="831">
                  <c:v>40.048666000000004</c:v>
                </c:pt>
                <c:pt idx="832">
                  <c:v>40.047004999999999</c:v>
                </c:pt>
                <c:pt idx="833">
                  <c:v>40.045840000000005</c:v>
                </c:pt>
                <c:pt idx="834">
                  <c:v>40.045174000000003</c:v>
                </c:pt>
                <c:pt idx="835">
                  <c:v>40.045009</c:v>
                </c:pt>
                <c:pt idx="836">
                  <c:v>40.045340000000003</c:v>
                </c:pt>
                <c:pt idx="837">
                  <c:v>40.046157000000001</c:v>
                </c:pt>
                <c:pt idx="838">
                  <c:v>40.047443999999999</c:v>
                </c:pt>
                <c:pt idx="839">
                  <c:v>40.049181000000004</c:v>
                </c:pt>
                <c:pt idx="840">
                  <c:v>40.051343000000003</c:v>
                </c:pt>
                <c:pt idx="841">
                  <c:v>40.053901000000003</c:v>
                </c:pt>
                <c:pt idx="842">
                  <c:v>40.056820999999999</c:v>
                </c:pt>
                <c:pt idx="843">
                  <c:v>40.060066000000006</c:v>
                </c:pt>
                <c:pt idx="844">
                  <c:v>40.063595000000014</c:v>
                </c:pt>
                <c:pt idx="845">
                  <c:v>40.067364000000005</c:v>
                </c:pt>
                <c:pt idx="846">
                  <c:v>40.071327000000004</c:v>
                </c:pt>
                <c:pt idx="847">
                  <c:v>40.075436000000003</c:v>
                </c:pt>
                <c:pt idx="848">
                  <c:v>40.079641000000002</c:v>
                </c:pt>
                <c:pt idx="849">
                  <c:v>40.083891000000001</c:v>
                </c:pt>
                <c:pt idx="850">
                  <c:v>40.088135000000015</c:v>
                </c:pt>
                <c:pt idx="851">
                  <c:v>40.092323000000015</c:v>
                </c:pt>
                <c:pt idx="852">
                  <c:v>40.096404</c:v>
                </c:pt>
                <c:pt idx="853">
                  <c:v>40.100329000000002</c:v>
                </c:pt>
                <c:pt idx="854">
                  <c:v>40.104051000000005</c:v>
                </c:pt>
                <c:pt idx="855">
                  <c:v>40.107526</c:v>
                </c:pt>
                <c:pt idx="856">
                  <c:v>40.110712000000014</c:v>
                </c:pt>
                <c:pt idx="857">
                  <c:v>40.113571</c:v>
                </c:pt>
                <c:pt idx="858">
                  <c:v>40.116067000000001</c:v>
                </c:pt>
                <c:pt idx="859">
                  <c:v>40.118170000000013</c:v>
                </c:pt>
                <c:pt idx="860">
                  <c:v>40.119854000000004</c:v>
                </c:pt>
                <c:pt idx="861">
                  <c:v>40.121099000000001</c:v>
                </c:pt>
                <c:pt idx="862">
                  <c:v>40.121886000000003</c:v>
                </c:pt>
                <c:pt idx="863">
                  <c:v>40.122206000000013</c:v>
                </c:pt>
                <c:pt idx="864">
                  <c:v>40.122053000000015</c:v>
                </c:pt>
                <c:pt idx="865">
                  <c:v>40.121427000000004</c:v>
                </c:pt>
                <c:pt idx="866">
                  <c:v>40.120332000000019</c:v>
                </c:pt>
                <c:pt idx="867">
                  <c:v>40.118780000000001</c:v>
                </c:pt>
                <c:pt idx="868">
                  <c:v>40.116785</c:v>
                </c:pt>
                <c:pt idx="869">
                  <c:v>40.114370000000001</c:v>
                </c:pt>
                <c:pt idx="870">
                  <c:v>40.111559</c:v>
                </c:pt>
                <c:pt idx="871">
                  <c:v>40.108383000000003</c:v>
                </c:pt>
                <c:pt idx="872">
                  <c:v>40.104877000000002</c:v>
                </c:pt>
                <c:pt idx="873">
                  <c:v>40.101078000000001</c:v>
                </c:pt>
                <c:pt idx="874">
                  <c:v>40.097029000000006</c:v>
                </c:pt>
                <c:pt idx="875">
                  <c:v>40.092774000000013</c:v>
                </c:pt>
                <c:pt idx="876">
                  <c:v>40.088360000000002</c:v>
                </c:pt>
                <c:pt idx="877">
                  <c:v>40.083836000000005</c:v>
                </c:pt>
                <c:pt idx="878">
                  <c:v>40.079251000000006</c:v>
                </c:pt>
                <c:pt idx="879">
                  <c:v>40.074656000000004</c:v>
                </c:pt>
                <c:pt idx="880">
                  <c:v>40.070103000000003</c:v>
                </c:pt>
                <c:pt idx="881">
                  <c:v>40.065641000000006</c:v>
                </c:pt>
                <c:pt idx="882">
                  <c:v>40.061319000000012</c:v>
                </c:pt>
                <c:pt idx="883">
                  <c:v>40.057184999999997</c:v>
                </c:pt>
                <c:pt idx="884">
                  <c:v>40.053282999999993</c:v>
                </c:pt>
                <c:pt idx="885">
                  <c:v>40.049657000000003</c:v>
                </c:pt>
                <c:pt idx="886">
                  <c:v>40.046344000000005</c:v>
                </c:pt>
                <c:pt idx="887">
                  <c:v>40.043380000000006</c:v>
                </c:pt>
                <c:pt idx="888">
                  <c:v>40.040796</c:v>
                </c:pt>
                <c:pt idx="889">
                  <c:v>40.038619000000011</c:v>
                </c:pt>
                <c:pt idx="890">
                  <c:v>40.036869000000003</c:v>
                </c:pt>
                <c:pt idx="891">
                  <c:v>40.035562000000013</c:v>
                </c:pt>
                <c:pt idx="892">
                  <c:v>40.034710000000011</c:v>
                </c:pt>
                <c:pt idx="893">
                  <c:v>40.034317000000001</c:v>
                </c:pt>
                <c:pt idx="894">
                  <c:v>40.034384000000003</c:v>
                </c:pt>
                <c:pt idx="895">
                  <c:v>40.034904000000004</c:v>
                </c:pt>
                <c:pt idx="896">
                  <c:v>40.035866000000006</c:v>
                </c:pt>
                <c:pt idx="897">
                  <c:v>40.037253</c:v>
                </c:pt>
                <c:pt idx="898">
                  <c:v>40.039043000000007</c:v>
                </c:pt>
                <c:pt idx="899">
                  <c:v>40.041207999999997</c:v>
                </c:pt>
                <c:pt idx="900">
                  <c:v>40.043718000000013</c:v>
                </c:pt>
                <c:pt idx="901">
                  <c:v>40.046535000000013</c:v>
                </c:pt>
                <c:pt idx="902">
                  <c:v>40.049621000000002</c:v>
                </c:pt>
                <c:pt idx="903">
                  <c:v>40.052933000000003</c:v>
                </c:pt>
                <c:pt idx="904">
                  <c:v>40.056424999999997</c:v>
                </c:pt>
                <c:pt idx="905">
                  <c:v>40.060049000000006</c:v>
                </c:pt>
                <c:pt idx="906">
                  <c:v>40.063756000000012</c:v>
                </c:pt>
                <c:pt idx="907">
                  <c:v>40.067495000000001</c:v>
                </c:pt>
                <c:pt idx="908">
                  <c:v>40.071215000000002</c:v>
                </c:pt>
                <c:pt idx="909">
                  <c:v>40.074865999999993</c:v>
                </c:pt>
                <c:pt idx="910">
                  <c:v>40.078399000000012</c:v>
                </c:pt>
                <c:pt idx="911">
                  <c:v>40.081766000000002</c:v>
                </c:pt>
                <c:pt idx="912">
                  <c:v>40.084921000000001</c:v>
                </c:pt>
                <c:pt idx="913">
                  <c:v>40.087820000000001</c:v>
                </c:pt>
                <c:pt idx="914">
                  <c:v>40.090425000000003</c:v>
                </c:pt>
                <c:pt idx="915">
                  <c:v>40.092700000000015</c:v>
                </c:pt>
                <c:pt idx="916">
                  <c:v>40.094613000000003</c:v>
                </c:pt>
                <c:pt idx="917">
                  <c:v>40.096137000000013</c:v>
                </c:pt>
                <c:pt idx="918">
                  <c:v>40.097252000000012</c:v>
                </c:pt>
                <c:pt idx="919">
                  <c:v>40.097939000000011</c:v>
                </c:pt>
                <c:pt idx="920">
                  <c:v>40.098190000000017</c:v>
                </c:pt>
                <c:pt idx="921">
                  <c:v>40.097999000000002</c:v>
                </c:pt>
                <c:pt idx="922">
                  <c:v>40.097366000000001</c:v>
                </c:pt>
                <c:pt idx="923">
                  <c:v>40.096298000000012</c:v>
                </c:pt>
                <c:pt idx="924">
                  <c:v>40.094808</c:v>
                </c:pt>
                <c:pt idx="925">
                  <c:v>40.092913000000017</c:v>
                </c:pt>
                <c:pt idx="926">
                  <c:v>40.090637000000001</c:v>
                </c:pt>
                <c:pt idx="927">
                  <c:v>40.088007000000005</c:v>
                </c:pt>
                <c:pt idx="928">
                  <c:v>40.085057000000006</c:v>
                </c:pt>
                <c:pt idx="929">
                  <c:v>40.081823999999997</c:v>
                </c:pt>
                <c:pt idx="930">
                  <c:v>40.078349000000003</c:v>
                </c:pt>
                <c:pt idx="931">
                  <c:v>40.074674999999999</c:v>
                </c:pt>
                <c:pt idx="932">
                  <c:v>40.07085</c:v>
                </c:pt>
                <c:pt idx="933">
                  <c:v>40.066922000000012</c:v>
                </c:pt>
                <c:pt idx="934">
                  <c:v>40.062941000000002</c:v>
                </c:pt>
                <c:pt idx="935">
                  <c:v>40.058958000000011</c:v>
                </c:pt>
                <c:pt idx="936">
                  <c:v>40.055024000000003</c:v>
                </c:pt>
                <c:pt idx="937">
                  <c:v>40.051189000000001</c:v>
                </c:pt>
                <c:pt idx="938">
                  <c:v>40.047501000000004</c:v>
                </c:pt>
                <c:pt idx="939">
                  <c:v>40.044006999999993</c:v>
                </c:pt>
                <c:pt idx="940">
                  <c:v>40.040752000000012</c:v>
                </c:pt>
                <c:pt idx="941">
                  <c:v>40.037775000000003</c:v>
                </c:pt>
                <c:pt idx="942">
                  <c:v>40.035114000000014</c:v>
                </c:pt>
                <c:pt idx="943">
                  <c:v>40.032802000000011</c:v>
                </c:pt>
                <c:pt idx="944">
                  <c:v>40.030864999999999</c:v>
                </c:pt>
                <c:pt idx="945">
                  <c:v>40.029328000000014</c:v>
                </c:pt>
                <c:pt idx="946">
                  <c:v>40.028206000000011</c:v>
                </c:pt>
                <c:pt idx="947">
                  <c:v>40.027511000000011</c:v>
                </c:pt>
                <c:pt idx="948">
                  <c:v>40.027249000000005</c:v>
                </c:pt>
                <c:pt idx="949">
                  <c:v>40.027419000000002</c:v>
                </c:pt>
                <c:pt idx="950">
                  <c:v>40.028015000000018</c:v>
                </c:pt>
                <c:pt idx="951">
                  <c:v>40.029024</c:v>
                </c:pt>
                <c:pt idx="952">
                  <c:v>40.030427000000003</c:v>
                </c:pt>
                <c:pt idx="953">
                  <c:v>40.032202000000012</c:v>
                </c:pt>
                <c:pt idx="954">
                  <c:v>40.034318000000013</c:v>
                </c:pt>
                <c:pt idx="955">
                  <c:v>40.036744000000006</c:v>
                </c:pt>
                <c:pt idx="956">
                  <c:v>40.039440000000006</c:v>
                </c:pt>
                <c:pt idx="957">
                  <c:v>40.042365000000011</c:v>
                </c:pt>
                <c:pt idx="958">
                  <c:v>40.045473000000001</c:v>
                </c:pt>
                <c:pt idx="959">
                  <c:v>40.048719000000013</c:v>
                </c:pt>
                <c:pt idx="960">
                  <c:v>40.052051000000006</c:v>
                </c:pt>
                <c:pt idx="961">
                  <c:v>40.055419000000001</c:v>
                </c:pt>
                <c:pt idx="962">
                  <c:v>40.058773000000002</c:v>
                </c:pt>
                <c:pt idx="963">
                  <c:v>40.062061</c:v>
                </c:pt>
                <c:pt idx="964">
                  <c:v>40.065234000000011</c:v>
                </c:pt>
                <c:pt idx="965">
                  <c:v>40.068243000000002</c:v>
                </c:pt>
                <c:pt idx="966">
                  <c:v>40.071043000000003</c:v>
                </c:pt>
                <c:pt idx="967">
                  <c:v>40.073592000000012</c:v>
                </c:pt>
                <c:pt idx="968">
                  <c:v>40.075849000000005</c:v>
                </c:pt>
                <c:pt idx="969">
                  <c:v>40.077781000000002</c:v>
                </c:pt>
                <c:pt idx="970">
                  <c:v>40.079358000000013</c:v>
                </c:pt>
                <c:pt idx="971">
                  <c:v>40.080554000000006</c:v>
                </c:pt>
                <c:pt idx="972">
                  <c:v>40.081352000000003</c:v>
                </c:pt>
                <c:pt idx="973">
                  <c:v>40.081736000000006</c:v>
                </c:pt>
                <c:pt idx="974">
                  <c:v>40.081701000000002</c:v>
                </c:pt>
                <c:pt idx="975">
                  <c:v>40.081245999999993</c:v>
                </c:pt>
                <c:pt idx="976">
                  <c:v>40.080374000000006</c:v>
                </c:pt>
                <c:pt idx="977">
                  <c:v>40.079099000000006</c:v>
                </c:pt>
                <c:pt idx="978">
                  <c:v>40.077437000000003</c:v>
                </c:pt>
                <c:pt idx="979">
                  <c:v>40.075411000000003</c:v>
                </c:pt>
                <c:pt idx="980">
                  <c:v>40.073050000000002</c:v>
                </c:pt>
                <c:pt idx="981">
                  <c:v>40.070388000000001</c:v>
                </c:pt>
                <c:pt idx="982">
                  <c:v>40.067461000000002</c:v>
                </c:pt>
                <c:pt idx="983">
                  <c:v>40.064313000000013</c:v>
                </c:pt>
                <c:pt idx="984">
                  <c:v>40.060988000000002</c:v>
                </c:pt>
                <c:pt idx="985">
                  <c:v>40.057535000000001</c:v>
                </c:pt>
                <c:pt idx="986">
                  <c:v>40.054003000000002</c:v>
                </c:pt>
                <c:pt idx="987">
                  <c:v>40.050443000000001</c:v>
                </c:pt>
                <c:pt idx="988">
                  <c:v>40.046907000000004</c:v>
                </c:pt>
                <c:pt idx="989">
                  <c:v>40.043444999999998</c:v>
                </c:pt>
                <c:pt idx="990">
                  <c:v>40.040108000000011</c:v>
                </c:pt>
                <c:pt idx="991">
                  <c:v>40.036943000000001</c:v>
                </c:pt>
                <c:pt idx="992">
                  <c:v>40.033997000000006</c:v>
                </c:pt>
                <c:pt idx="993">
                  <c:v>40.031310000000012</c:v>
                </c:pt>
                <c:pt idx="994">
                  <c:v>40.028920000000021</c:v>
                </c:pt>
                <c:pt idx="995">
                  <c:v>40.026862000000001</c:v>
                </c:pt>
                <c:pt idx="996">
                  <c:v>40.025164000000011</c:v>
                </c:pt>
                <c:pt idx="997">
                  <c:v>40.023848000000001</c:v>
                </c:pt>
                <c:pt idx="998">
                  <c:v>40.022932000000019</c:v>
                </c:pt>
                <c:pt idx="999">
                  <c:v>40.022425000000013</c:v>
                </c:pt>
                <c:pt idx="1000">
                  <c:v>40.022333000000017</c:v>
                </c:pt>
                <c:pt idx="1001">
                  <c:v>40.022653000000012</c:v>
                </c:pt>
                <c:pt idx="1002">
                  <c:v>40.023376000000013</c:v>
                </c:pt>
                <c:pt idx="1003">
                  <c:v>40.024489000000003</c:v>
                </c:pt>
                <c:pt idx="1004">
                  <c:v>40.025970000000015</c:v>
                </c:pt>
                <c:pt idx="1005">
                  <c:v>40.027793000000003</c:v>
                </c:pt>
                <c:pt idx="1006">
                  <c:v>40.029925000000013</c:v>
                </c:pt>
                <c:pt idx="1007">
                  <c:v>40.032330000000016</c:v>
                </c:pt>
                <c:pt idx="1008">
                  <c:v>40.034966000000004</c:v>
                </c:pt>
                <c:pt idx="1009">
                  <c:v>40.037790000000001</c:v>
                </c:pt>
                <c:pt idx="1010">
                  <c:v>40.040753000000002</c:v>
                </c:pt>
                <c:pt idx="1011">
                  <c:v>40.043804999999999</c:v>
                </c:pt>
                <c:pt idx="1012">
                  <c:v>40.046896000000004</c:v>
                </c:pt>
                <c:pt idx="1013">
                  <c:v>40.049973000000001</c:v>
                </c:pt>
                <c:pt idx="1014">
                  <c:v>40.052986000000004</c:v>
                </c:pt>
                <c:pt idx="1015">
                  <c:v>40.055881999999997</c:v>
                </c:pt>
                <c:pt idx="1016">
                  <c:v>40.058615000000003</c:v>
                </c:pt>
                <c:pt idx="1017">
                  <c:v>40.061137000000002</c:v>
                </c:pt>
                <c:pt idx="1018">
                  <c:v>40.063406000000001</c:v>
                </c:pt>
                <c:pt idx="1019">
                  <c:v>40.065385000000013</c:v>
                </c:pt>
                <c:pt idx="1020">
                  <c:v>40.067038000000011</c:v>
                </c:pt>
                <c:pt idx="1021">
                  <c:v>40.068339000000016</c:v>
                </c:pt>
                <c:pt idx="1022">
                  <c:v>40.069263000000007</c:v>
                </c:pt>
                <c:pt idx="1023">
                  <c:v>40.069795000000013</c:v>
                </c:pt>
                <c:pt idx="1024">
                  <c:v>40.069925000000012</c:v>
                </c:pt>
                <c:pt idx="1025">
                  <c:v>40.069649000000005</c:v>
                </c:pt>
                <c:pt idx="1026">
                  <c:v>40.068970000000014</c:v>
                </c:pt>
                <c:pt idx="1027">
                  <c:v>40.067898</c:v>
                </c:pt>
                <c:pt idx="1028">
                  <c:v>40.066449000000006</c:v>
                </c:pt>
                <c:pt idx="1029">
                  <c:v>40.064646000000003</c:v>
                </c:pt>
                <c:pt idx="1030">
                  <c:v>40.062517000000014</c:v>
                </c:pt>
                <c:pt idx="1031">
                  <c:v>40.060096000000001</c:v>
                </c:pt>
                <c:pt idx="1032">
                  <c:v>40.057420999999998</c:v>
                </c:pt>
                <c:pt idx="1033">
                  <c:v>40.054536000000006</c:v>
                </c:pt>
                <c:pt idx="1034">
                  <c:v>40.051485999999997</c:v>
                </c:pt>
                <c:pt idx="1035">
                  <c:v>40.048321000000001</c:v>
                </c:pt>
                <c:pt idx="1036">
                  <c:v>40.045091000000006</c:v>
                </c:pt>
                <c:pt idx="1037">
                  <c:v>40.041849999999997</c:v>
                </c:pt>
                <c:pt idx="1038">
                  <c:v>40.038648000000002</c:v>
                </c:pt>
                <c:pt idx="1039">
                  <c:v>40.035538000000017</c:v>
                </c:pt>
                <c:pt idx="1040">
                  <c:v>40.032569000000002</c:v>
                </c:pt>
                <c:pt idx="1041">
                  <c:v>40.029790000000013</c:v>
                </c:pt>
                <c:pt idx="1042">
                  <c:v>40.027245000000001</c:v>
                </c:pt>
                <c:pt idx="1043">
                  <c:v>40.024974</c:v>
                </c:pt>
                <c:pt idx="1044">
                  <c:v>40.023013000000013</c:v>
                </c:pt>
                <c:pt idx="1045">
                  <c:v>40.021392000000013</c:v>
                </c:pt>
                <c:pt idx="1046">
                  <c:v>40.020138000000017</c:v>
                </c:pt>
                <c:pt idx="1047">
                  <c:v>40.019266999999999</c:v>
                </c:pt>
                <c:pt idx="1048">
                  <c:v>40.018792000000012</c:v>
                </c:pt>
                <c:pt idx="1049">
                  <c:v>40.018719000000011</c:v>
                </c:pt>
                <c:pt idx="1050">
                  <c:v>40.019044000000001</c:v>
                </c:pt>
                <c:pt idx="1051">
                  <c:v>40.019761000000003</c:v>
                </c:pt>
                <c:pt idx="1052">
                  <c:v>40.020852000000012</c:v>
                </c:pt>
                <c:pt idx="1053">
                  <c:v>40.022298000000013</c:v>
                </c:pt>
                <c:pt idx="1054">
                  <c:v>40.024068</c:v>
                </c:pt>
                <c:pt idx="1055">
                  <c:v>40.026131000000021</c:v>
                </c:pt>
                <c:pt idx="1056">
                  <c:v>40.028447</c:v>
                </c:pt>
                <c:pt idx="1057">
                  <c:v>40.030973000000003</c:v>
                </c:pt>
                <c:pt idx="1058">
                  <c:v>40.033662</c:v>
                </c:pt>
                <c:pt idx="1059">
                  <c:v>40.036465</c:v>
                </c:pt>
                <c:pt idx="1060">
                  <c:v>40.039331000000011</c:v>
                </c:pt>
                <c:pt idx="1061">
                  <c:v>40.042205000000003</c:v>
                </c:pt>
                <c:pt idx="1062">
                  <c:v>40.045037000000001</c:v>
                </c:pt>
                <c:pt idx="1063">
                  <c:v>40.047773000000007</c:v>
                </c:pt>
                <c:pt idx="1064">
                  <c:v>40.050364000000002</c:v>
                </c:pt>
                <c:pt idx="1065">
                  <c:v>40.052761000000004</c:v>
                </c:pt>
                <c:pt idx="1066">
                  <c:v>40.054920000000003</c:v>
                </c:pt>
                <c:pt idx="1067">
                  <c:v>40.056801999999998</c:v>
                </c:pt>
                <c:pt idx="1068">
                  <c:v>40.058371000000001</c:v>
                </c:pt>
                <c:pt idx="1069">
                  <c:v>40.059597000000004</c:v>
                </c:pt>
                <c:pt idx="1070">
                  <c:v>40.060458000000011</c:v>
                </c:pt>
                <c:pt idx="1071">
                  <c:v>40.060936000000012</c:v>
                </c:pt>
                <c:pt idx="1072">
                  <c:v>40.061022000000001</c:v>
                </c:pt>
                <c:pt idx="1073">
                  <c:v>40.060713000000014</c:v>
                </c:pt>
                <c:pt idx="1074">
                  <c:v>40.060013000000012</c:v>
                </c:pt>
                <c:pt idx="1075">
                  <c:v>40.058934000000001</c:v>
                </c:pt>
                <c:pt idx="1076">
                  <c:v>40.057493000000001</c:v>
                </c:pt>
                <c:pt idx="1077">
                  <c:v>40.055716000000011</c:v>
                </c:pt>
                <c:pt idx="1078">
                  <c:v>40.053634000000002</c:v>
                </c:pt>
                <c:pt idx="1079">
                  <c:v>40.051282999999998</c:v>
                </c:pt>
                <c:pt idx="1080">
                  <c:v>40.048705000000012</c:v>
                </c:pt>
                <c:pt idx="1081">
                  <c:v>40.045945000000003</c:v>
                </c:pt>
                <c:pt idx="1082">
                  <c:v>40.043053</c:v>
                </c:pt>
                <c:pt idx="1083">
                  <c:v>40.040080000000003</c:v>
                </c:pt>
                <c:pt idx="1084">
                  <c:v>40.037078000000001</c:v>
                </c:pt>
                <c:pt idx="1085">
                  <c:v>40.034102000000011</c:v>
                </c:pt>
                <c:pt idx="1086">
                  <c:v>40.031204000000002</c:v>
                </c:pt>
                <c:pt idx="1087">
                  <c:v>40.028436000000013</c:v>
                </c:pt>
                <c:pt idx="1088">
                  <c:v>40.025846000000001</c:v>
                </c:pt>
                <c:pt idx="1089">
                  <c:v>40.023482000000001</c:v>
                </c:pt>
                <c:pt idx="1090">
                  <c:v>40.021384000000005</c:v>
                </c:pt>
                <c:pt idx="1091">
                  <c:v>40.019590000000001</c:v>
                </c:pt>
                <c:pt idx="1092">
                  <c:v>40.018130000000014</c:v>
                </c:pt>
                <c:pt idx="1093">
                  <c:v>40.017029000000001</c:v>
                </c:pt>
                <c:pt idx="1094">
                  <c:v>40.016305000000003</c:v>
                </c:pt>
                <c:pt idx="1095">
                  <c:v>40.015970000000003</c:v>
                </c:pt>
                <c:pt idx="1096">
                  <c:v>40.016026000000004</c:v>
                </c:pt>
                <c:pt idx="1097">
                  <c:v>40.016471000000003</c:v>
                </c:pt>
                <c:pt idx="1098">
                  <c:v>40.017293000000002</c:v>
                </c:pt>
                <c:pt idx="1099">
                  <c:v>40.018474000000005</c:v>
                </c:pt>
                <c:pt idx="1100">
                  <c:v>40.019989000000002</c:v>
                </c:pt>
                <c:pt idx="1101">
                  <c:v>40.021806000000005</c:v>
                </c:pt>
                <c:pt idx="1102">
                  <c:v>40.023890000000002</c:v>
                </c:pt>
                <c:pt idx="1103">
                  <c:v>40.026196000000013</c:v>
                </c:pt>
                <c:pt idx="1104">
                  <c:v>40.028680000000001</c:v>
                </c:pt>
                <c:pt idx="1105">
                  <c:v>40.031291000000003</c:v>
                </c:pt>
                <c:pt idx="1106">
                  <c:v>40.033977</c:v>
                </c:pt>
                <c:pt idx="1107">
                  <c:v>40.036684000000001</c:v>
                </c:pt>
                <c:pt idx="1108">
                  <c:v>40.039358000000014</c:v>
                </c:pt>
                <c:pt idx="1109">
                  <c:v>40.041944999999998</c:v>
                </c:pt>
                <c:pt idx="1110">
                  <c:v>40.044394000000004</c:v>
                </c:pt>
                <c:pt idx="1111">
                  <c:v>40.046656000000006</c:v>
                </c:pt>
                <c:pt idx="1112">
                  <c:v>40.048684999999999</c:v>
                </c:pt>
                <c:pt idx="1113">
                  <c:v>40.050440000000002</c:v>
                </c:pt>
                <c:pt idx="1114">
                  <c:v>40.051885999999982</c:v>
                </c:pt>
                <c:pt idx="1115">
                  <c:v>40.052993000000001</c:v>
                </c:pt>
                <c:pt idx="1116">
                  <c:v>40.053738000000003</c:v>
                </c:pt>
                <c:pt idx="1117">
                  <c:v>40.054105</c:v>
                </c:pt>
                <c:pt idx="1118">
                  <c:v>40.054085999999998</c:v>
                </c:pt>
                <c:pt idx="1119">
                  <c:v>40.053679999999993</c:v>
                </c:pt>
                <c:pt idx="1120">
                  <c:v>40.052893000000005</c:v>
                </c:pt>
                <c:pt idx="1121">
                  <c:v>40.051740999999993</c:v>
                </c:pt>
                <c:pt idx="1122">
                  <c:v>40.050244999999997</c:v>
                </c:pt>
                <c:pt idx="1123">
                  <c:v>40.048433000000003</c:v>
                </c:pt>
                <c:pt idx="1124">
                  <c:v>40.046340000000001</c:v>
                </c:pt>
                <c:pt idx="1125">
                  <c:v>40.044006999999993</c:v>
                </c:pt>
                <c:pt idx="1126">
                  <c:v>40.041477999999998</c:v>
                </c:pt>
                <c:pt idx="1127">
                  <c:v>40.038803000000001</c:v>
                </c:pt>
                <c:pt idx="1128">
                  <c:v>40.036033000000003</c:v>
                </c:pt>
                <c:pt idx="1129">
                  <c:v>40.033224000000004</c:v>
                </c:pt>
                <c:pt idx="1130">
                  <c:v>40.030428000000001</c:v>
                </c:pt>
                <c:pt idx="1131">
                  <c:v>40.027702000000012</c:v>
                </c:pt>
                <c:pt idx="1132">
                  <c:v>40.025097000000002</c:v>
                </c:pt>
                <c:pt idx="1133">
                  <c:v>40.022666000000001</c:v>
                </c:pt>
                <c:pt idx="1134">
                  <c:v>40.020454000000001</c:v>
                </c:pt>
                <c:pt idx="1135">
                  <c:v>40.018505000000012</c:v>
                </c:pt>
                <c:pt idx="1136">
                  <c:v>40.016857000000002</c:v>
                </c:pt>
                <c:pt idx="1137">
                  <c:v>40.015540000000001</c:v>
                </c:pt>
                <c:pt idx="1138">
                  <c:v>40.014579000000005</c:v>
                </c:pt>
                <c:pt idx="1139">
                  <c:v>40.013991000000004</c:v>
                </c:pt>
                <c:pt idx="1140">
                  <c:v>40.013787000000001</c:v>
                </c:pt>
                <c:pt idx="1141">
                  <c:v>40.013967999999998</c:v>
                </c:pt>
                <c:pt idx="1142">
                  <c:v>40.014527999999999</c:v>
                </c:pt>
                <c:pt idx="1143">
                  <c:v>40.015453000000001</c:v>
                </c:pt>
                <c:pt idx="1144">
                  <c:v>40.016722000000001</c:v>
                </c:pt>
                <c:pt idx="1145">
                  <c:v>40.018307</c:v>
                </c:pt>
                <c:pt idx="1146">
                  <c:v>40.020171000000012</c:v>
                </c:pt>
                <c:pt idx="1147">
                  <c:v>40.022275000000015</c:v>
                </c:pt>
                <c:pt idx="1148">
                  <c:v>40.024573000000011</c:v>
                </c:pt>
                <c:pt idx="1149">
                  <c:v>40.027015000000013</c:v>
                </c:pt>
                <c:pt idx="1150">
                  <c:v>40.029548000000013</c:v>
                </c:pt>
                <c:pt idx="1151">
                  <c:v>40.032116000000016</c:v>
                </c:pt>
                <c:pt idx="1152">
                  <c:v>40.034666000000001</c:v>
                </c:pt>
                <c:pt idx="1153">
                  <c:v>40.037141000000005</c:v>
                </c:pt>
                <c:pt idx="1154">
                  <c:v>40.039487999999999</c:v>
                </c:pt>
                <c:pt idx="1155">
                  <c:v>40.041656000000003</c:v>
                </c:pt>
                <c:pt idx="1156">
                  <c:v>40.043598000000003</c:v>
                </c:pt>
                <c:pt idx="1157">
                  <c:v>40.045272000000011</c:v>
                </c:pt>
                <c:pt idx="1158">
                  <c:v>40.046640000000004</c:v>
                </c:pt>
                <c:pt idx="1159">
                  <c:v>40.047673000000003</c:v>
                </c:pt>
                <c:pt idx="1160">
                  <c:v>40.048348000000011</c:v>
                </c:pt>
                <c:pt idx="1161">
                  <c:v>40.048648</c:v>
                </c:pt>
                <c:pt idx="1162">
                  <c:v>40.048567000000006</c:v>
                </c:pt>
                <c:pt idx="1163">
                  <c:v>40.048105000000014</c:v>
                </c:pt>
                <c:pt idx="1164">
                  <c:v>40.047271000000002</c:v>
                </c:pt>
                <c:pt idx="1165">
                  <c:v>40.046081000000001</c:v>
                </c:pt>
                <c:pt idx="1166">
                  <c:v>40.044560000000004</c:v>
                </c:pt>
                <c:pt idx="1167">
                  <c:v>40.042741000000007</c:v>
                </c:pt>
                <c:pt idx="1168">
                  <c:v>40.040659000000005</c:v>
                </c:pt>
                <c:pt idx="1169">
                  <c:v>40.038360000000011</c:v>
                </c:pt>
                <c:pt idx="1170">
                  <c:v>40.035892000000011</c:v>
                </c:pt>
                <c:pt idx="1171">
                  <c:v>40.033306000000003</c:v>
                </c:pt>
                <c:pt idx="1172">
                  <c:v>40.030658000000003</c:v>
                </c:pt>
                <c:pt idx="1173">
                  <c:v>40.028004000000003</c:v>
                </c:pt>
                <c:pt idx="1174">
                  <c:v>40.025399000000014</c:v>
                </c:pt>
                <c:pt idx="1175">
                  <c:v>40.022899000000002</c:v>
                </c:pt>
                <c:pt idx="1176">
                  <c:v>40.020558000000015</c:v>
                </c:pt>
                <c:pt idx="1177">
                  <c:v>40.018423000000006</c:v>
                </c:pt>
                <c:pt idx="1178">
                  <c:v>40.016541000000004</c:v>
                </c:pt>
                <c:pt idx="1179">
                  <c:v>40.014951000000003</c:v>
                </c:pt>
                <c:pt idx="1180">
                  <c:v>40.013684999999995</c:v>
                </c:pt>
                <c:pt idx="1181">
                  <c:v>40.012770000000003</c:v>
                </c:pt>
                <c:pt idx="1182">
                  <c:v>40.012224000000003</c:v>
                </c:pt>
                <c:pt idx="1183">
                  <c:v>40.012057000000006</c:v>
                </c:pt>
                <c:pt idx="1184">
                  <c:v>40.012270000000001</c:v>
                </c:pt>
                <c:pt idx="1185">
                  <c:v>40.012857000000004</c:v>
                </c:pt>
                <c:pt idx="1186">
                  <c:v>40.013801999999998</c:v>
                </c:pt>
                <c:pt idx="1187">
                  <c:v>40.015083000000004</c:v>
                </c:pt>
                <c:pt idx="1188">
                  <c:v>40.016668999999993</c:v>
                </c:pt>
                <c:pt idx="1189">
                  <c:v>40.018522000000011</c:v>
                </c:pt>
                <c:pt idx="1190">
                  <c:v>40.020599000000011</c:v>
                </c:pt>
                <c:pt idx="1191">
                  <c:v>40.022851000000003</c:v>
                </c:pt>
                <c:pt idx="1192">
                  <c:v>40.025226000000011</c:v>
                </c:pt>
                <c:pt idx="1193">
                  <c:v>40.027669000000003</c:v>
                </c:pt>
                <c:pt idx="1194">
                  <c:v>40.030123000000003</c:v>
                </c:pt>
                <c:pt idx="1195">
                  <c:v>40.032531000000013</c:v>
                </c:pt>
                <c:pt idx="1196">
                  <c:v>40.034836000000006</c:v>
                </c:pt>
                <c:pt idx="1197">
                  <c:v>40.036986000000006</c:v>
                </c:pt>
                <c:pt idx="1198">
                  <c:v>40.038929000000003</c:v>
                </c:pt>
                <c:pt idx="1199">
                  <c:v>40.040621000000002</c:v>
                </c:pt>
                <c:pt idx="1200">
                  <c:v>40.042021000000005</c:v>
                </c:pt>
                <c:pt idx="1201">
                  <c:v>40.043097000000003</c:v>
                </c:pt>
                <c:pt idx="1202">
                  <c:v>40.043821999999999</c:v>
                </c:pt>
                <c:pt idx="1203">
                  <c:v>40.044179</c:v>
                </c:pt>
                <c:pt idx="1204">
                  <c:v>40.044159000000001</c:v>
                </c:pt>
                <c:pt idx="1205">
                  <c:v>40.043760000000006</c:v>
                </c:pt>
                <c:pt idx="1206">
                  <c:v>40.042992000000012</c:v>
                </c:pt>
                <c:pt idx="1207">
                  <c:v>40.041870999999993</c:v>
                </c:pt>
                <c:pt idx="1208">
                  <c:v>40.040421000000002</c:v>
                </c:pt>
                <c:pt idx="1209">
                  <c:v>40.038676000000002</c:v>
                </c:pt>
                <c:pt idx="1210">
                  <c:v>40.036674000000005</c:v>
                </c:pt>
                <c:pt idx="1211">
                  <c:v>40.034460999999993</c:v>
                </c:pt>
                <c:pt idx="1212">
                  <c:v>40.032088000000002</c:v>
                </c:pt>
                <c:pt idx="1213">
                  <c:v>40.029607000000006</c:v>
                </c:pt>
                <c:pt idx="1214">
                  <c:v>40.027077000000006</c:v>
                </c:pt>
                <c:pt idx="1215">
                  <c:v>40.024555000000014</c:v>
                </c:pt>
                <c:pt idx="1216">
                  <c:v>40.022098000000014</c:v>
                </c:pt>
                <c:pt idx="1217">
                  <c:v>40.019763000000005</c:v>
                </c:pt>
                <c:pt idx="1218">
                  <c:v>40.017601999999997</c:v>
                </c:pt>
                <c:pt idx="1219">
                  <c:v>40.015666999999993</c:v>
                </c:pt>
                <c:pt idx="1220">
                  <c:v>40.013999000000005</c:v>
                </c:pt>
                <c:pt idx="1221">
                  <c:v>40.012638000000003</c:v>
                </c:pt>
                <c:pt idx="1222">
                  <c:v>40.011613000000004</c:v>
                </c:pt>
                <c:pt idx="1223">
                  <c:v>40.010947000000002</c:v>
                </c:pt>
                <c:pt idx="1224">
                  <c:v>40.010654000000002</c:v>
                </c:pt>
                <c:pt idx="1225">
                  <c:v>40.010739000000001</c:v>
                </c:pt>
                <c:pt idx="1226">
                  <c:v>40.011198</c:v>
                </c:pt>
                <c:pt idx="1227">
                  <c:v>40.012018000000012</c:v>
                </c:pt>
                <c:pt idx="1228">
                  <c:v>40.013178000000003</c:v>
                </c:pt>
                <c:pt idx="1229">
                  <c:v>40.014647999999994</c:v>
                </c:pt>
                <c:pt idx="1230">
                  <c:v>40.016392000000003</c:v>
                </c:pt>
                <c:pt idx="1231">
                  <c:v>40.018364000000005</c:v>
                </c:pt>
                <c:pt idx="1232">
                  <c:v>40.020517000000012</c:v>
                </c:pt>
                <c:pt idx="1233">
                  <c:v>40.022796000000014</c:v>
                </c:pt>
                <c:pt idx="1234">
                  <c:v>40.025145000000016</c:v>
                </c:pt>
                <c:pt idx="1235">
                  <c:v>40.027505000000012</c:v>
                </c:pt>
                <c:pt idx="1236">
                  <c:v>40.029818000000013</c:v>
                </c:pt>
                <c:pt idx="1237">
                  <c:v>40.032025000000012</c:v>
                </c:pt>
                <c:pt idx="1238">
                  <c:v>40.034072000000002</c:v>
                </c:pt>
                <c:pt idx="1239">
                  <c:v>40.035908000000013</c:v>
                </c:pt>
                <c:pt idx="1240">
                  <c:v>40.037486999999999</c:v>
                </c:pt>
                <c:pt idx="1241">
                  <c:v>40.038768000000012</c:v>
                </c:pt>
                <c:pt idx="1242">
                  <c:v>40.039719000000012</c:v>
                </c:pt>
                <c:pt idx="1243">
                  <c:v>40.040317000000002</c:v>
                </c:pt>
                <c:pt idx="1244">
                  <c:v>40.040544000000004</c:v>
                </c:pt>
                <c:pt idx="1245">
                  <c:v>40.040395000000011</c:v>
                </c:pt>
                <c:pt idx="1246">
                  <c:v>40.039872000000003</c:v>
                </c:pt>
                <c:pt idx="1247">
                  <c:v>40.038987000000006</c:v>
                </c:pt>
                <c:pt idx="1248">
                  <c:v>40.037761000000003</c:v>
                </c:pt>
                <c:pt idx="1249">
                  <c:v>40.036223</c:v>
                </c:pt>
                <c:pt idx="1250">
                  <c:v>40.034411000000006</c:v>
                </c:pt>
                <c:pt idx="1251">
                  <c:v>40.032369000000003</c:v>
                </c:pt>
                <c:pt idx="1252">
                  <c:v>40.030145000000012</c:v>
                </c:pt>
                <c:pt idx="1253">
                  <c:v>40.027796000000002</c:v>
                </c:pt>
                <c:pt idx="1254">
                  <c:v>40.025377000000013</c:v>
                </c:pt>
                <c:pt idx="1255">
                  <c:v>40.022950000000016</c:v>
                </c:pt>
                <c:pt idx="1256">
                  <c:v>40.020572000000016</c:v>
                </c:pt>
                <c:pt idx="1257">
                  <c:v>40.018303000000003</c:v>
                </c:pt>
                <c:pt idx="1258">
                  <c:v>40.016198000000003</c:v>
                </c:pt>
                <c:pt idx="1259">
                  <c:v>40.014309000000004</c:v>
                </c:pt>
                <c:pt idx="1260">
                  <c:v>40.012681999999998</c:v>
                </c:pt>
                <c:pt idx="1261">
                  <c:v>40.011357000000004</c:v>
                </c:pt>
                <c:pt idx="1262">
                  <c:v>40.010365</c:v>
                </c:pt>
                <c:pt idx="1263">
                  <c:v>40.009731000000002</c:v>
                </c:pt>
                <c:pt idx="1264">
                  <c:v>40.009467999999998</c:v>
                </c:pt>
                <c:pt idx="1265">
                  <c:v>40.009581000000004</c:v>
                </c:pt>
                <c:pt idx="1266">
                  <c:v>40.010066999999999</c:v>
                </c:pt>
                <c:pt idx="1267">
                  <c:v>40.010910000000003</c:v>
                </c:pt>
                <c:pt idx="1268">
                  <c:v>40.012087999999999</c:v>
                </c:pt>
                <c:pt idx="1269">
                  <c:v>40.013569000000004</c:v>
                </c:pt>
                <c:pt idx="1270">
                  <c:v>40.015312000000016</c:v>
                </c:pt>
                <c:pt idx="1271">
                  <c:v>40.017271999999998</c:v>
                </c:pt>
                <c:pt idx="1272">
                  <c:v>40.019397000000005</c:v>
                </c:pt>
                <c:pt idx="1273">
                  <c:v>40.021630000000002</c:v>
                </c:pt>
                <c:pt idx="1274">
                  <c:v>40.023911000000012</c:v>
                </c:pt>
                <c:pt idx="1275">
                  <c:v>40.026181000000001</c:v>
                </c:pt>
                <c:pt idx="1276">
                  <c:v>40.028379000000015</c:v>
                </c:pt>
                <c:pt idx="1277">
                  <c:v>40.030447000000002</c:v>
                </c:pt>
                <c:pt idx="1278">
                  <c:v>40.032330000000016</c:v>
                </c:pt>
                <c:pt idx="1279">
                  <c:v>40.033977</c:v>
                </c:pt>
                <c:pt idx="1280">
                  <c:v>40.035344000000002</c:v>
                </c:pt>
                <c:pt idx="1281">
                  <c:v>40.036395000000013</c:v>
                </c:pt>
                <c:pt idx="1282">
                  <c:v>40.037100000000002</c:v>
                </c:pt>
                <c:pt idx="1283">
                  <c:v>40.037441000000001</c:v>
                </c:pt>
                <c:pt idx="1284">
                  <c:v>40.037407999999999</c:v>
                </c:pt>
                <c:pt idx="1285">
                  <c:v>40.036999000000002</c:v>
                </c:pt>
                <c:pt idx="1286">
                  <c:v>40.036226000000006</c:v>
                </c:pt>
                <c:pt idx="1287">
                  <c:v>40.035107000000011</c:v>
                </c:pt>
                <c:pt idx="1288">
                  <c:v>40.033672000000003</c:v>
                </c:pt>
                <c:pt idx="1289">
                  <c:v>40.031957000000006</c:v>
                </c:pt>
                <c:pt idx="1290">
                  <c:v>40.030006</c:v>
                </c:pt>
                <c:pt idx="1291">
                  <c:v>40.027871000000005</c:v>
                </c:pt>
                <c:pt idx="1292">
                  <c:v>40.025607000000001</c:v>
                </c:pt>
                <c:pt idx="1293">
                  <c:v>40.023274000000001</c:v>
                </c:pt>
                <c:pt idx="1294">
                  <c:v>40.020933000000021</c:v>
                </c:pt>
                <c:pt idx="1295">
                  <c:v>40.018644000000002</c:v>
                </c:pt>
                <c:pt idx="1296">
                  <c:v>40.016469000000001</c:v>
                </c:pt>
                <c:pt idx="1297">
                  <c:v>40.014463999999997</c:v>
                </c:pt>
                <c:pt idx="1298">
                  <c:v>40.012681999999998</c:v>
                </c:pt>
                <c:pt idx="1299">
                  <c:v>40.01117</c:v>
                </c:pt>
                <c:pt idx="1300">
                  <c:v>40.009966000000006</c:v>
                </c:pt>
                <c:pt idx="1301">
                  <c:v>40.009101000000001</c:v>
                </c:pt>
                <c:pt idx="1302">
                  <c:v>40.008599000000011</c:v>
                </c:pt>
                <c:pt idx="1303">
                  <c:v>40.008470000000003</c:v>
                </c:pt>
                <c:pt idx="1304">
                  <c:v>40.008717000000011</c:v>
                </c:pt>
                <c:pt idx="1305">
                  <c:v>40.009331000000003</c:v>
                </c:pt>
                <c:pt idx="1306">
                  <c:v>40.010294000000002</c:v>
                </c:pt>
                <c:pt idx="1307">
                  <c:v>40.011579000000005</c:v>
                </c:pt>
                <c:pt idx="1308">
                  <c:v>40.013148000000001</c:v>
                </c:pt>
                <c:pt idx="1309">
                  <c:v>40.014958</c:v>
                </c:pt>
                <c:pt idx="1310">
                  <c:v>40.016956</c:v>
                </c:pt>
                <c:pt idx="1311">
                  <c:v>40.019088000000004</c:v>
                </c:pt>
                <c:pt idx="1312">
                  <c:v>40.021292000000003</c:v>
                </c:pt>
                <c:pt idx="1313">
                  <c:v>40.023507000000002</c:v>
                </c:pt>
                <c:pt idx="1314">
                  <c:v>40.025671000000003</c:v>
                </c:pt>
                <c:pt idx="1315">
                  <c:v>40.027722000000011</c:v>
                </c:pt>
                <c:pt idx="1316">
                  <c:v>40.029602000000011</c:v>
                </c:pt>
                <c:pt idx="1317">
                  <c:v>40.031258000000001</c:v>
                </c:pt>
                <c:pt idx="1318">
                  <c:v>40.032644000000005</c:v>
                </c:pt>
                <c:pt idx="1319">
                  <c:v>40.033719000000012</c:v>
                </c:pt>
                <c:pt idx="1320">
                  <c:v>40.034453000000006</c:v>
                </c:pt>
                <c:pt idx="1321">
                  <c:v>40.034823000000003</c:v>
                </c:pt>
                <c:pt idx="1322">
                  <c:v>40.034820000000003</c:v>
                </c:pt>
                <c:pt idx="1323">
                  <c:v>40.034441000000001</c:v>
                </c:pt>
                <c:pt idx="1324">
                  <c:v>40.033697000000004</c:v>
                </c:pt>
                <c:pt idx="1325">
                  <c:v>40.032607000000006</c:v>
                </c:pt>
                <c:pt idx="1326">
                  <c:v>40.031202</c:v>
                </c:pt>
                <c:pt idx="1327">
                  <c:v>40.029520000000012</c:v>
                </c:pt>
                <c:pt idx="1328">
                  <c:v>40.027607000000003</c:v>
                </c:pt>
                <c:pt idx="1329">
                  <c:v>40.025516000000017</c:v>
                </c:pt>
                <c:pt idx="1330">
                  <c:v>40.023306000000012</c:v>
                </c:pt>
                <c:pt idx="1331">
                  <c:v>40.021038000000011</c:v>
                </c:pt>
                <c:pt idx="1332">
                  <c:v>40.018775000000012</c:v>
                </c:pt>
                <c:pt idx="1333">
                  <c:v>40.016581000000002</c:v>
                </c:pt>
                <c:pt idx="1334">
                  <c:v>40.014516</c:v>
                </c:pt>
                <c:pt idx="1335">
                  <c:v>40.012639</c:v>
                </c:pt>
                <c:pt idx="1336">
                  <c:v>40.011001999999998</c:v>
                </c:pt>
                <c:pt idx="1337">
                  <c:v>40.009650000000001</c:v>
                </c:pt>
                <c:pt idx="1338">
                  <c:v>40.008621000000005</c:v>
                </c:pt>
                <c:pt idx="1339">
                  <c:v>40.007943000000004</c:v>
                </c:pt>
                <c:pt idx="1340">
                  <c:v>40.007634000000003</c:v>
                </c:pt>
                <c:pt idx="1341">
                  <c:v>40.007702000000002</c:v>
                </c:pt>
                <c:pt idx="1342">
                  <c:v>40.008142000000014</c:v>
                </c:pt>
                <c:pt idx="1343">
                  <c:v>40.008942000000012</c:v>
                </c:pt>
                <c:pt idx="1344">
                  <c:v>40.010075000000001</c:v>
                </c:pt>
                <c:pt idx="1345">
                  <c:v>40.011509000000004</c:v>
                </c:pt>
                <c:pt idx="1346">
                  <c:v>40.013201000000002</c:v>
                </c:pt>
                <c:pt idx="1347">
                  <c:v>40.015098000000002</c:v>
                </c:pt>
                <c:pt idx="1348">
                  <c:v>40.017146000000004</c:v>
                </c:pt>
                <c:pt idx="1349">
                  <c:v>40.019283000000001</c:v>
                </c:pt>
                <c:pt idx="1350">
                  <c:v>40.021446000000005</c:v>
                </c:pt>
                <c:pt idx="1351">
                  <c:v>40.023569000000002</c:v>
                </c:pt>
                <c:pt idx="1352">
                  <c:v>40.025590000000015</c:v>
                </c:pt>
                <c:pt idx="1353">
                  <c:v>40.027448</c:v>
                </c:pt>
                <c:pt idx="1354">
                  <c:v>40.029088000000002</c:v>
                </c:pt>
                <c:pt idx="1355">
                  <c:v>40.030460000000005</c:v>
                </c:pt>
                <c:pt idx="1356">
                  <c:v>40.031522000000002</c:v>
                </c:pt>
                <c:pt idx="1357">
                  <c:v>40.032243000000001</c:v>
                </c:pt>
                <c:pt idx="1358">
                  <c:v>40.032600000000002</c:v>
                </c:pt>
                <c:pt idx="1359">
                  <c:v>40.032582000000012</c:v>
                </c:pt>
                <c:pt idx="1360">
                  <c:v>40.032188000000012</c:v>
                </c:pt>
                <c:pt idx="1361">
                  <c:v>40.031429000000003</c:v>
                </c:pt>
                <c:pt idx="1362">
                  <c:v>40.030326000000002</c:v>
                </c:pt>
                <c:pt idx="1363">
                  <c:v>40.02891200000002</c:v>
                </c:pt>
                <c:pt idx="1364">
                  <c:v>40.027228000000001</c:v>
                </c:pt>
                <c:pt idx="1365">
                  <c:v>40.025324000000012</c:v>
                </c:pt>
                <c:pt idx="1366">
                  <c:v>40.023254000000001</c:v>
                </c:pt>
                <c:pt idx="1367">
                  <c:v>40.021081000000002</c:v>
                </c:pt>
                <c:pt idx="1368">
                  <c:v>40.018867999999998</c:v>
                </c:pt>
                <c:pt idx="1369">
                  <c:v>40.016681999999996</c:v>
                </c:pt>
                <c:pt idx="1370">
                  <c:v>40.014586000000001</c:v>
                </c:pt>
                <c:pt idx="1371">
                  <c:v>40.012643000000004</c:v>
                </c:pt>
                <c:pt idx="1372">
                  <c:v>40.010910000000003</c:v>
                </c:pt>
                <c:pt idx="1373">
                  <c:v>40.009439</c:v>
                </c:pt>
                <c:pt idx="1374">
                  <c:v>40.008273000000003</c:v>
                </c:pt>
                <c:pt idx="1375">
                  <c:v>40.007446000000002</c:v>
                </c:pt>
                <c:pt idx="1376">
                  <c:v>40.006982000000001</c:v>
                </c:pt>
                <c:pt idx="1377">
                  <c:v>40.006893000000005</c:v>
                </c:pt>
                <c:pt idx="1378">
                  <c:v>40.007182</c:v>
                </c:pt>
                <c:pt idx="1379">
                  <c:v>40.007838</c:v>
                </c:pt>
                <c:pt idx="1380">
                  <c:v>40.008840000000006</c:v>
                </c:pt>
                <c:pt idx="1381">
                  <c:v>40.010155000000012</c:v>
                </c:pt>
                <c:pt idx="1382">
                  <c:v>40.011741999999998</c:v>
                </c:pt>
                <c:pt idx="1383">
                  <c:v>40.013552000000011</c:v>
                </c:pt>
                <c:pt idx="1384">
                  <c:v>40.015526000000001</c:v>
                </c:pt>
                <c:pt idx="1385">
                  <c:v>40.017603999999999</c:v>
                </c:pt>
                <c:pt idx="1386">
                  <c:v>40.019719000000002</c:v>
                </c:pt>
                <c:pt idx="1387">
                  <c:v>40.021806000000005</c:v>
                </c:pt>
                <c:pt idx="1388">
                  <c:v>40.023798000000014</c:v>
                </c:pt>
                <c:pt idx="1389">
                  <c:v>40.025634000000011</c:v>
                </c:pt>
                <c:pt idx="1390">
                  <c:v>40.027253000000002</c:v>
                </c:pt>
                <c:pt idx="1391">
                  <c:v>40.028607000000001</c:v>
                </c:pt>
                <c:pt idx="1392">
                  <c:v>40.029650000000011</c:v>
                </c:pt>
                <c:pt idx="1393">
                  <c:v>40.030350000000013</c:v>
                </c:pt>
                <c:pt idx="1394">
                  <c:v>40.030684000000001</c:v>
                </c:pt>
                <c:pt idx="1395">
                  <c:v>40.030641000000003</c:v>
                </c:pt>
                <c:pt idx="1396">
                  <c:v>40.03022</c:v>
                </c:pt>
                <c:pt idx="1397">
                  <c:v>40.029435000000014</c:v>
                </c:pt>
                <c:pt idx="1398">
                  <c:v>40.028309000000014</c:v>
                </c:pt>
                <c:pt idx="1399">
                  <c:v>40.026877000000006</c:v>
                </c:pt>
                <c:pt idx="1400">
                  <c:v>40.025182000000015</c:v>
                </c:pt>
                <c:pt idx="1401">
                  <c:v>40.023278000000012</c:v>
                </c:pt>
                <c:pt idx="1402">
                  <c:v>40.021223000000006</c:v>
                </c:pt>
                <c:pt idx="1403">
                  <c:v>40.019083000000002</c:v>
                </c:pt>
                <c:pt idx="1404">
                  <c:v>40.016922000000001</c:v>
                </c:pt>
                <c:pt idx="1405">
                  <c:v>40.014809999999997</c:v>
                </c:pt>
                <c:pt idx="1406">
                  <c:v>40.012813000000001</c:v>
                </c:pt>
                <c:pt idx="1407">
                  <c:v>40.010992000000002</c:v>
                </c:pt>
                <c:pt idx="1408">
                  <c:v>40.009405000000001</c:v>
                </c:pt>
                <c:pt idx="1409">
                  <c:v>40.008101000000003</c:v>
                </c:pt>
                <c:pt idx="1410">
                  <c:v>40.007122000000003</c:v>
                </c:pt>
                <c:pt idx="1411">
                  <c:v>40.006496000000006</c:v>
                </c:pt>
                <c:pt idx="1412">
                  <c:v>40.006244000000002</c:v>
                </c:pt>
                <c:pt idx="1413">
                  <c:v>40.006371000000001</c:v>
                </c:pt>
                <c:pt idx="1414">
                  <c:v>40.006874000000003</c:v>
                </c:pt>
                <c:pt idx="1415">
                  <c:v>40.007733000000002</c:v>
                </c:pt>
                <c:pt idx="1416">
                  <c:v>40.008922000000013</c:v>
                </c:pt>
                <c:pt idx="1417">
                  <c:v>40.010398000000002</c:v>
                </c:pt>
                <c:pt idx="1418">
                  <c:v>40.012115000000016</c:v>
                </c:pt>
                <c:pt idx="1419">
                  <c:v>40.014015000000001</c:v>
                </c:pt>
                <c:pt idx="1420">
                  <c:v>40.016034000000005</c:v>
                </c:pt>
                <c:pt idx="1421">
                  <c:v>40.018108000000012</c:v>
                </c:pt>
                <c:pt idx="1422">
                  <c:v>40.020166000000003</c:v>
                </c:pt>
                <c:pt idx="1423">
                  <c:v>40.022140000000014</c:v>
                </c:pt>
                <c:pt idx="1424">
                  <c:v>40.023966000000001</c:v>
                </c:pt>
                <c:pt idx="1425">
                  <c:v>40.025582000000014</c:v>
                </c:pt>
                <c:pt idx="1426">
                  <c:v>40.026934000000011</c:v>
                </c:pt>
                <c:pt idx="1427">
                  <c:v>40.027978000000012</c:v>
                </c:pt>
                <c:pt idx="1428">
                  <c:v>40.028678000000014</c:v>
                </c:pt>
                <c:pt idx="1429">
                  <c:v>40.029009000000002</c:v>
                </c:pt>
                <c:pt idx="1430">
                  <c:v>40.028961000000002</c:v>
                </c:pt>
                <c:pt idx="1431">
                  <c:v>40.028533000000017</c:v>
                </c:pt>
                <c:pt idx="1432">
                  <c:v>40.027740000000001</c:v>
                </c:pt>
                <c:pt idx="1433">
                  <c:v>40.026606000000001</c:v>
                </c:pt>
                <c:pt idx="1434">
                  <c:v>40.025168000000015</c:v>
                </c:pt>
                <c:pt idx="1435">
                  <c:v>40.023473000000003</c:v>
                </c:pt>
                <c:pt idx="1436">
                  <c:v>40.021577000000001</c:v>
                </c:pt>
                <c:pt idx="1437">
                  <c:v>40.019541000000004</c:v>
                </c:pt>
                <c:pt idx="1438">
                  <c:v>40.017433000000004</c:v>
                </c:pt>
                <c:pt idx="1439">
                  <c:v>40.015322000000012</c:v>
                </c:pt>
                <c:pt idx="1440">
                  <c:v>40.013277000000002</c:v>
                </c:pt>
                <c:pt idx="1441">
                  <c:v>40.011366999999993</c:v>
                </c:pt>
                <c:pt idx="1442">
                  <c:v>40.009653</c:v>
                </c:pt>
                <c:pt idx="1443">
                  <c:v>40.008194000000003</c:v>
                </c:pt>
                <c:pt idx="1444">
                  <c:v>40.007036000000006</c:v>
                </c:pt>
                <c:pt idx="1445">
                  <c:v>40.006217000000007</c:v>
                </c:pt>
                <c:pt idx="1446">
                  <c:v>40.005765000000011</c:v>
                </c:pt>
                <c:pt idx="1447">
                  <c:v>40.005693000000001</c:v>
                </c:pt>
                <c:pt idx="1448">
                  <c:v>40.006003</c:v>
                </c:pt>
                <c:pt idx="1449">
                  <c:v>40.006683000000002</c:v>
                </c:pt>
                <c:pt idx="1450">
                  <c:v>40.007709000000006</c:v>
                </c:pt>
                <c:pt idx="1451">
                  <c:v>40.009044000000003</c:v>
                </c:pt>
                <c:pt idx="1452">
                  <c:v>40.010643999999999</c:v>
                </c:pt>
                <c:pt idx="1453">
                  <c:v>40.012451000000006</c:v>
                </c:pt>
                <c:pt idx="1454">
                  <c:v>40.014403000000001</c:v>
                </c:pt>
                <c:pt idx="1455">
                  <c:v>40.016433000000006</c:v>
                </c:pt>
                <c:pt idx="1456">
                  <c:v>40.018470000000001</c:v>
                </c:pt>
                <c:pt idx="1457">
                  <c:v>40.020442000000003</c:v>
                </c:pt>
                <c:pt idx="1458">
                  <c:v>40.022282000000011</c:v>
                </c:pt>
                <c:pt idx="1459">
                  <c:v>40.023926000000003</c:v>
                </c:pt>
                <c:pt idx="1460">
                  <c:v>40.02531500000002</c:v>
                </c:pt>
                <c:pt idx="1461">
                  <c:v>40.026401</c:v>
                </c:pt>
                <c:pt idx="1462">
                  <c:v>40.027145000000012</c:v>
                </c:pt>
                <c:pt idx="1463">
                  <c:v>40.027522000000012</c:v>
                </c:pt>
                <c:pt idx="1464">
                  <c:v>40.027516000000013</c:v>
                </c:pt>
                <c:pt idx="1465">
                  <c:v>40.027127</c:v>
                </c:pt>
                <c:pt idx="1466">
                  <c:v>40.026369000000003</c:v>
                </c:pt>
                <c:pt idx="1467">
                  <c:v>40.025265000000012</c:v>
                </c:pt>
                <c:pt idx="1468">
                  <c:v>40.023855000000012</c:v>
                </c:pt>
                <c:pt idx="1469">
                  <c:v>40.022186000000012</c:v>
                </c:pt>
                <c:pt idx="1470">
                  <c:v>40.020315000000018</c:v>
                </c:pt>
                <c:pt idx="1471">
                  <c:v>40.018307</c:v>
                </c:pt>
                <c:pt idx="1472">
                  <c:v>40.016232000000002</c:v>
                </c:pt>
                <c:pt idx="1473">
                  <c:v>40.014161999999999</c:v>
                </c:pt>
                <c:pt idx="1474">
                  <c:v>40.012167000000005</c:v>
                </c:pt>
                <c:pt idx="1475">
                  <c:v>40.010317000000001</c:v>
                </c:pt>
                <c:pt idx="1476">
                  <c:v>40.008678000000003</c:v>
                </c:pt>
                <c:pt idx="1477">
                  <c:v>40.007304000000005</c:v>
                </c:pt>
                <c:pt idx="1478">
                  <c:v>40.006244000000002</c:v>
                </c:pt>
                <c:pt idx="1479">
                  <c:v>40.005535000000016</c:v>
                </c:pt>
                <c:pt idx="1480">
                  <c:v>40.005200000000002</c:v>
                </c:pt>
                <c:pt idx="1481">
                  <c:v>40.005251000000001</c:v>
                </c:pt>
                <c:pt idx="1482">
                  <c:v>40.005684000000002</c:v>
                </c:pt>
                <c:pt idx="1483">
                  <c:v>40.006483000000003</c:v>
                </c:pt>
                <c:pt idx="1484">
                  <c:v>40.007619000000005</c:v>
                </c:pt>
                <c:pt idx="1485">
                  <c:v>40.009050000000002</c:v>
                </c:pt>
                <c:pt idx="1486">
                  <c:v>40.010724000000003</c:v>
                </c:pt>
                <c:pt idx="1487">
                  <c:v>40.012581000000004</c:v>
                </c:pt>
                <c:pt idx="1488">
                  <c:v>40.014552000000002</c:v>
                </c:pt>
                <c:pt idx="1489">
                  <c:v>40.016566000000005</c:v>
                </c:pt>
                <c:pt idx="1490">
                  <c:v>40.018550000000012</c:v>
                </c:pt>
                <c:pt idx="1491">
                  <c:v>40.020431000000002</c:v>
                </c:pt>
                <c:pt idx="1492">
                  <c:v>40.022141000000012</c:v>
                </c:pt>
                <c:pt idx="1493">
                  <c:v>40.023617000000002</c:v>
                </c:pt>
                <c:pt idx="1494">
                  <c:v>40.024806000000005</c:v>
                </c:pt>
                <c:pt idx="1495">
                  <c:v>40.025662000000011</c:v>
                </c:pt>
                <c:pt idx="1496">
                  <c:v>40.026154000000012</c:v>
                </c:pt>
                <c:pt idx="1497">
                  <c:v>40.026264000000005</c:v>
                </c:pt>
                <c:pt idx="1498">
                  <c:v>40.025986000000003</c:v>
                </c:pt>
                <c:pt idx="1499">
                  <c:v>40.025330000000018</c:v>
                </c:pt>
                <c:pt idx="1500">
                  <c:v>40.024318000000015</c:v>
                </c:pt>
                <c:pt idx="1501">
                  <c:v>40.022988000000012</c:v>
                </c:pt>
                <c:pt idx="1502">
                  <c:v>40.021386</c:v>
                </c:pt>
                <c:pt idx="1503">
                  <c:v>40.019570000000002</c:v>
                </c:pt>
                <c:pt idx="1504">
                  <c:v>40.017606000000001</c:v>
                </c:pt>
                <c:pt idx="1505">
                  <c:v>40.015565000000002</c:v>
                </c:pt>
                <c:pt idx="1506">
                  <c:v>40.013522000000002</c:v>
                </c:pt>
                <c:pt idx="1507">
                  <c:v>40.011549000000002</c:v>
                </c:pt>
                <c:pt idx="1508">
                  <c:v>40.009720000000002</c:v>
                </c:pt>
                <c:pt idx="1509">
                  <c:v>40.008101000000003</c:v>
                </c:pt>
                <c:pt idx="1510">
                  <c:v>40.006750000000011</c:v>
                </c:pt>
                <c:pt idx="1511">
                  <c:v>40.005717000000011</c:v>
                </c:pt>
                <c:pt idx="1512">
                  <c:v>40.005039000000011</c:v>
                </c:pt>
                <c:pt idx="1513">
                  <c:v>40.004741000000003</c:v>
                </c:pt>
                <c:pt idx="1514">
                  <c:v>40.004832</c:v>
                </c:pt>
                <c:pt idx="1515">
                  <c:v>40.005308000000014</c:v>
                </c:pt>
                <c:pt idx="1516">
                  <c:v>40.006150000000012</c:v>
                </c:pt>
                <c:pt idx="1517">
                  <c:v>40.007327000000004</c:v>
                </c:pt>
                <c:pt idx="1518">
                  <c:v>40.008793000000011</c:v>
                </c:pt>
                <c:pt idx="1519">
                  <c:v>40.010493000000004</c:v>
                </c:pt>
                <c:pt idx="1520">
                  <c:v>40.012361000000006</c:v>
                </c:pt>
                <c:pt idx="1521">
                  <c:v>40.014327999999999</c:v>
                </c:pt>
                <c:pt idx="1522">
                  <c:v>40.016318000000012</c:v>
                </c:pt>
                <c:pt idx="1523">
                  <c:v>40.018255000000003</c:v>
                </c:pt>
                <c:pt idx="1524">
                  <c:v>40.020066</c:v>
                </c:pt>
                <c:pt idx="1525">
                  <c:v>40.021681999999998</c:v>
                </c:pt>
                <c:pt idx="1526">
                  <c:v>40.023040000000002</c:v>
                </c:pt>
                <c:pt idx="1527">
                  <c:v>40.024087999999999</c:v>
                </c:pt>
                <c:pt idx="1528">
                  <c:v>40.024786000000006</c:v>
                </c:pt>
                <c:pt idx="1529">
                  <c:v>40.025107000000013</c:v>
                </c:pt>
                <c:pt idx="1530">
                  <c:v>40.025037000000012</c:v>
                </c:pt>
                <c:pt idx="1531">
                  <c:v>40.024578000000012</c:v>
                </c:pt>
                <c:pt idx="1532">
                  <c:v>40.023747</c:v>
                </c:pt>
                <c:pt idx="1533">
                  <c:v>40.022574000000013</c:v>
                </c:pt>
                <c:pt idx="1534">
                  <c:v>40.021104000000001</c:v>
                </c:pt>
                <c:pt idx="1535">
                  <c:v>40.019391000000006</c:v>
                </c:pt>
                <c:pt idx="1536">
                  <c:v>40.017501000000003</c:v>
                </c:pt>
                <c:pt idx="1537">
                  <c:v>40.015506000000002</c:v>
                </c:pt>
                <c:pt idx="1538">
                  <c:v>40.013480000000001</c:v>
                </c:pt>
                <c:pt idx="1539">
                  <c:v>40.011501000000003</c:v>
                </c:pt>
                <c:pt idx="1540">
                  <c:v>40.009644000000002</c:v>
                </c:pt>
                <c:pt idx="1541">
                  <c:v>40.007980000000003</c:v>
                </c:pt>
                <c:pt idx="1542">
                  <c:v>40.006572000000013</c:v>
                </c:pt>
                <c:pt idx="1543">
                  <c:v>40.005475000000011</c:v>
                </c:pt>
                <c:pt idx="1544">
                  <c:v>40.004729000000005</c:v>
                </c:pt>
                <c:pt idx="1545">
                  <c:v>40.004362</c:v>
                </c:pt>
                <c:pt idx="1546">
                  <c:v>40.004389000000003</c:v>
                </c:pt>
                <c:pt idx="1547">
                  <c:v>40.004806000000002</c:v>
                </c:pt>
                <c:pt idx="1548">
                  <c:v>40.005598000000013</c:v>
                </c:pt>
                <c:pt idx="1549">
                  <c:v>40.006732000000014</c:v>
                </c:pt>
                <c:pt idx="1550">
                  <c:v>40.008163000000003</c:v>
                </c:pt>
                <c:pt idx="1551">
                  <c:v>40.009835000000002</c:v>
                </c:pt>
                <c:pt idx="1552">
                  <c:v>40.011680999999982</c:v>
                </c:pt>
                <c:pt idx="1553">
                  <c:v>40.013627999999997</c:v>
                </c:pt>
                <c:pt idx="1554">
                  <c:v>40.015600000000006</c:v>
                </c:pt>
                <c:pt idx="1555">
                  <c:v>40.017516000000001</c:v>
                </c:pt>
                <c:pt idx="1556">
                  <c:v>40.019302000000003</c:v>
                </c:pt>
                <c:pt idx="1557">
                  <c:v>40.020886000000004</c:v>
                </c:pt>
                <c:pt idx="1558">
                  <c:v>40.022205000000014</c:v>
                </c:pt>
                <c:pt idx="1559">
                  <c:v>40.023206000000002</c:v>
                </c:pt>
                <c:pt idx="1560">
                  <c:v>40.023848000000001</c:v>
                </c:pt>
                <c:pt idx="1561">
                  <c:v>40.024105000000013</c:v>
                </c:pt>
                <c:pt idx="1562">
                  <c:v>40.023966000000001</c:v>
                </c:pt>
                <c:pt idx="1563">
                  <c:v>40.023436000000011</c:v>
                </c:pt>
                <c:pt idx="1564">
                  <c:v>40.022534000000014</c:v>
                </c:pt>
                <c:pt idx="1565">
                  <c:v>40.021297000000004</c:v>
                </c:pt>
                <c:pt idx="1566">
                  <c:v>40.019771000000006</c:v>
                </c:pt>
                <c:pt idx="1567">
                  <c:v>40.018019000000002</c:v>
                </c:pt>
                <c:pt idx="1568">
                  <c:v>40.016107000000005</c:v>
                </c:pt>
                <c:pt idx="1569">
                  <c:v>40.014113000000002</c:v>
                </c:pt>
                <c:pt idx="1570">
                  <c:v>40.012116000000013</c:v>
                </c:pt>
                <c:pt idx="1571">
                  <c:v>40.010194000000006</c:v>
                </c:pt>
                <c:pt idx="1572">
                  <c:v>40.008424000000005</c:v>
                </c:pt>
                <c:pt idx="1573">
                  <c:v>40.006877000000003</c:v>
                </c:pt>
                <c:pt idx="1574">
                  <c:v>40.005614000000001</c:v>
                </c:pt>
                <c:pt idx="1575">
                  <c:v>40.004685999999992</c:v>
                </c:pt>
                <c:pt idx="1576">
                  <c:v>40.004128000000001</c:v>
                </c:pt>
                <c:pt idx="1577">
                  <c:v>40.003963000000006</c:v>
                </c:pt>
                <c:pt idx="1578">
                  <c:v>40.004197000000005</c:v>
                </c:pt>
                <c:pt idx="1579">
                  <c:v>40.004820000000002</c:v>
                </c:pt>
                <c:pt idx="1580">
                  <c:v>40.005805000000002</c:v>
                </c:pt>
                <c:pt idx="1581">
                  <c:v>40.007112000000014</c:v>
                </c:pt>
                <c:pt idx="1582">
                  <c:v>40.008686000000004</c:v>
                </c:pt>
                <c:pt idx="1583">
                  <c:v>40.010463000000001</c:v>
                </c:pt>
                <c:pt idx="1584">
                  <c:v>40.012370000000011</c:v>
                </c:pt>
                <c:pt idx="1585">
                  <c:v>40.014327000000002</c:v>
                </c:pt>
                <c:pt idx="1586">
                  <c:v>40.016254000000004</c:v>
                </c:pt>
                <c:pt idx="1587">
                  <c:v>40.018070000000002</c:v>
                </c:pt>
                <c:pt idx="1588">
                  <c:v>40.019702000000002</c:v>
                </c:pt>
                <c:pt idx="1589">
                  <c:v>40.021079</c:v>
                </c:pt>
                <c:pt idx="1590">
                  <c:v>40.022146000000021</c:v>
                </c:pt>
                <c:pt idx="1591">
                  <c:v>40.022857000000002</c:v>
                </c:pt>
                <c:pt idx="1592">
                  <c:v>40.023182000000013</c:v>
                </c:pt>
                <c:pt idx="1593">
                  <c:v>40.023107000000003</c:v>
                </c:pt>
                <c:pt idx="1594">
                  <c:v>40.022633000000013</c:v>
                </c:pt>
                <c:pt idx="1595">
                  <c:v>40.02178</c:v>
                </c:pt>
                <c:pt idx="1596">
                  <c:v>40.020583000000002</c:v>
                </c:pt>
                <c:pt idx="1597">
                  <c:v>40.019089000000001</c:v>
                </c:pt>
                <c:pt idx="1598">
                  <c:v>40.017361000000001</c:v>
                </c:pt>
                <c:pt idx="1599">
                  <c:v>40.015469000000003</c:v>
                </c:pt>
                <c:pt idx="1600">
                  <c:v>40.013491999999999</c:v>
                </c:pt>
                <c:pt idx="1601">
                  <c:v>40.011511000000006</c:v>
                </c:pt>
                <c:pt idx="1602">
                  <c:v>40.009609000000005</c:v>
                </c:pt>
                <c:pt idx="1603">
                  <c:v>40.007863999999998</c:v>
                </c:pt>
                <c:pt idx="1604">
                  <c:v>40.006348000000003</c:v>
                </c:pt>
                <c:pt idx="1605">
                  <c:v>40.005125000000014</c:v>
                </c:pt>
                <c:pt idx="1606">
                  <c:v>40.004244999999997</c:v>
                </c:pt>
                <c:pt idx="1607">
                  <c:v>40.003745000000002</c:v>
                </c:pt>
                <c:pt idx="1608">
                  <c:v>40.003644000000001</c:v>
                </c:pt>
                <c:pt idx="1609">
                  <c:v>40.003948000000001</c:v>
                </c:pt>
                <c:pt idx="1610">
                  <c:v>40.004640999999999</c:v>
                </c:pt>
                <c:pt idx="1611">
                  <c:v>40.005694000000005</c:v>
                </c:pt>
                <c:pt idx="1612">
                  <c:v>40.007061999999998</c:v>
                </c:pt>
                <c:pt idx="1613">
                  <c:v>40.008686000000004</c:v>
                </c:pt>
                <c:pt idx="1614">
                  <c:v>40.010496000000003</c:v>
                </c:pt>
                <c:pt idx="1615">
                  <c:v>40.012415000000011</c:v>
                </c:pt>
                <c:pt idx="1616">
                  <c:v>40.014360000000003</c:v>
                </c:pt>
                <c:pt idx="1617">
                  <c:v>40.016247999999997</c:v>
                </c:pt>
                <c:pt idx="1618">
                  <c:v>40.017996000000004</c:v>
                </c:pt>
                <c:pt idx="1619">
                  <c:v>40.019531000000001</c:v>
                </c:pt>
                <c:pt idx="1620">
                  <c:v>40.020784000000006</c:v>
                </c:pt>
                <c:pt idx="1621">
                  <c:v>40.021702000000012</c:v>
                </c:pt>
                <c:pt idx="1622">
                  <c:v>40.022244000000001</c:v>
                </c:pt>
                <c:pt idx="1623">
                  <c:v>40.022386000000012</c:v>
                </c:pt>
                <c:pt idx="1624">
                  <c:v>40.022121000000013</c:v>
                </c:pt>
                <c:pt idx="1625">
                  <c:v>40.021460000000005</c:v>
                </c:pt>
                <c:pt idx="1626">
                  <c:v>40.020430000000012</c:v>
                </c:pt>
                <c:pt idx="1627">
                  <c:v>40.019075000000001</c:v>
                </c:pt>
                <c:pt idx="1628">
                  <c:v>40.017451999999999</c:v>
                </c:pt>
                <c:pt idx="1629">
                  <c:v>40.015632000000011</c:v>
                </c:pt>
                <c:pt idx="1630">
                  <c:v>40.013691999999999</c:v>
                </c:pt>
                <c:pt idx="1631">
                  <c:v>40.011715000000002</c:v>
                </c:pt>
                <c:pt idx="1632">
                  <c:v>40.009787000000003</c:v>
                </c:pt>
                <c:pt idx="1633">
                  <c:v>40.007991000000004</c:v>
                </c:pt>
                <c:pt idx="1634">
                  <c:v>40.006405000000001</c:v>
                </c:pt>
                <c:pt idx="1635">
                  <c:v>40.005096000000002</c:v>
                </c:pt>
                <c:pt idx="1636">
                  <c:v>40.004123</c:v>
                </c:pt>
                <c:pt idx="1637">
                  <c:v>40.003525000000003</c:v>
                </c:pt>
                <c:pt idx="1638">
                  <c:v>40.003330000000012</c:v>
                </c:pt>
                <c:pt idx="1639">
                  <c:v>40.003545000000003</c:v>
                </c:pt>
                <c:pt idx="1640">
                  <c:v>40.004159000000001</c:v>
                </c:pt>
                <c:pt idx="1641">
                  <c:v>40.005146000000003</c:v>
                </c:pt>
                <c:pt idx="1642">
                  <c:v>40.006461999999999</c:v>
                </c:pt>
                <c:pt idx="1643">
                  <c:v>40.008047000000005</c:v>
                </c:pt>
                <c:pt idx="1644">
                  <c:v>40.009831000000005</c:v>
                </c:pt>
                <c:pt idx="1645">
                  <c:v>40.011734000000004</c:v>
                </c:pt>
                <c:pt idx="1646">
                  <c:v>40.013672</c:v>
                </c:pt>
                <c:pt idx="1647">
                  <c:v>40.015559000000003</c:v>
                </c:pt>
                <c:pt idx="1648">
                  <c:v>40.017309000000004</c:v>
                </c:pt>
                <c:pt idx="1649">
                  <c:v>40.018843000000004</c:v>
                </c:pt>
                <c:pt idx="1650">
                  <c:v>40.020094</c:v>
                </c:pt>
                <c:pt idx="1651">
                  <c:v>40.021005000000002</c:v>
                </c:pt>
                <c:pt idx="1652">
                  <c:v>40.021533000000012</c:v>
                </c:pt>
                <c:pt idx="1653">
                  <c:v>40.021655000000003</c:v>
                </c:pt>
                <c:pt idx="1654">
                  <c:v>40.021364000000005</c:v>
                </c:pt>
                <c:pt idx="1655">
                  <c:v>40.020672000000012</c:v>
                </c:pt>
                <c:pt idx="1656">
                  <c:v>40.01961</c:v>
                </c:pt>
                <c:pt idx="1657">
                  <c:v>40.018224000000004</c:v>
                </c:pt>
                <c:pt idx="1658">
                  <c:v>40.016576000000001</c:v>
                </c:pt>
                <c:pt idx="1659">
                  <c:v>40.014739000000006</c:v>
                </c:pt>
                <c:pt idx="1660">
                  <c:v>40.012794</c:v>
                </c:pt>
                <c:pt idx="1661">
                  <c:v>40.010829999999999</c:v>
                </c:pt>
                <c:pt idx="1662">
                  <c:v>40.008933000000013</c:v>
                </c:pt>
                <c:pt idx="1663">
                  <c:v>40.007189000000004</c:v>
                </c:pt>
                <c:pt idx="1664">
                  <c:v>40.005677000000006</c:v>
                </c:pt>
                <c:pt idx="1665">
                  <c:v>40.004463999999999</c:v>
                </c:pt>
                <c:pt idx="1666">
                  <c:v>40.003604000000003</c:v>
                </c:pt>
                <c:pt idx="1667">
                  <c:v>40.003136000000012</c:v>
                </c:pt>
                <c:pt idx="1668">
                  <c:v>40.003081000000002</c:v>
                </c:pt>
                <c:pt idx="1669">
                  <c:v>40.003441000000002</c:v>
                </c:pt>
                <c:pt idx="1670">
                  <c:v>40.004199</c:v>
                </c:pt>
                <c:pt idx="1671">
                  <c:v>40.005320000000012</c:v>
                </c:pt>
                <c:pt idx="1672">
                  <c:v>40.006751000000001</c:v>
                </c:pt>
                <c:pt idx="1673">
                  <c:v>40.008428000000002</c:v>
                </c:pt>
                <c:pt idx="1674">
                  <c:v>40.010272000000001</c:v>
                </c:pt>
                <c:pt idx="1675">
                  <c:v>40.012197</c:v>
                </c:pt>
                <c:pt idx="1676">
                  <c:v>40.014116000000001</c:v>
                </c:pt>
                <c:pt idx="1677">
                  <c:v>40.015939000000003</c:v>
                </c:pt>
                <c:pt idx="1678">
                  <c:v>40.017580999999993</c:v>
                </c:pt>
                <c:pt idx="1679">
                  <c:v>40.018966000000006</c:v>
                </c:pt>
                <c:pt idx="1680">
                  <c:v>40.020029000000001</c:v>
                </c:pt>
                <c:pt idx="1681">
                  <c:v>40.020719000000014</c:v>
                </c:pt>
                <c:pt idx="1682">
                  <c:v>40.021005000000002</c:v>
                </c:pt>
                <c:pt idx="1683">
                  <c:v>40.020872000000011</c:v>
                </c:pt>
                <c:pt idx="1684">
                  <c:v>40.020325000000014</c:v>
                </c:pt>
                <c:pt idx="1685">
                  <c:v>40.019387999999999</c:v>
                </c:pt>
                <c:pt idx="1686">
                  <c:v>40.018106000000003</c:v>
                </c:pt>
                <c:pt idx="1687">
                  <c:v>40.016535000000012</c:v>
                </c:pt>
                <c:pt idx="1688">
                  <c:v>40.014749000000002</c:v>
                </c:pt>
                <c:pt idx="1689">
                  <c:v>40.012831000000006</c:v>
                </c:pt>
                <c:pt idx="1690">
                  <c:v>40.010868999999992</c:v>
                </c:pt>
                <c:pt idx="1691">
                  <c:v>40.008955000000014</c:v>
                </c:pt>
                <c:pt idx="1692">
                  <c:v>40.007177000000006</c:v>
                </c:pt>
                <c:pt idx="1693">
                  <c:v>40.005618000000013</c:v>
                </c:pt>
                <c:pt idx="1694">
                  <c:v>40.004352000000011</c:v>
                </c:pt>
                <c:pt idx="1695">
                  <c:v>40.003437000000005</c:v>
                </c:pt>
                <c:pt idx="1696">
                  <c:v>40.002915000000016</c:v>
                </c:pt>
                <c:pt idx="1697">
                  <c:v>40.002812000000013</c:v>
                </c:pt>
                <c:pt idx="1698">
                  <c:v>40.003130000000013</c:v>
                </c:pt>
                <c:pt idx="1699">
                  <c:v>40.003856000000006</c:v>
                </c:pt>
                <c:pt idx="1700">
                  <c:v>40.004953</c:v>
                </c:pt>
                <c:pt idx="1701">
                  <c:v>40.006370000000011</c:v>
                </c:pt>
                <c:pt idx="1702">
                  <c:v>40.008039000000011</c:v>
                </c:pt>
                <c:pt idx="1703">
                  <c:v>40.009879000000005</c:v>
                </c:pt>
                <c:pt idx="1704">
                  <c:v>40.011802999999993</c:v>
                </c:pt>
                <c:pt idx="1705">
                  <c:v>40.013719000000002</c:v>
                </c:pt>
                <c:pt idx="1706">
                  <c:v>40.015534000000002</c:v>
                </c:pt>
                <c:pt idx="1707">
                  <c:v>40.017161999999999</c:v>
                </c:pt>
                <c:pt idx="1708">
                  <c:v>40.018522000000011</c:v>
                </c:pt>
                <c:pt idx="1709">
                  <c:v>40.019551</c:v>
                </c:pt>
                <c:pt idx="1710">
                  <c:v>40.020196000000013</c:v>
                </c:pt>
                <c:pt idx="1711">
                  <c:v>40.020427000000005</c:v>
                </c:pt>
                <c:pt idx="1712">
                  <c:v>40.020232000000014</c:v>
                </c:pt>
                <c:pt idx="1713">
                  <c:v>40.019619000000006</c:v>
                </c:pt>
                <c:pt idx="1714">
                  <c:v>40.018616000000002</c:v>
                </c:pt>
                <c:pt idx="1715">
                  <c:v>40.017271000000001</c:v>
                </c:pt>
                <c:pt idx="1716">
                  <c:v>40.015649000000003</c:v>
                </c:pt>
                <c:pt idx="1717">
                  <c:v>40.013826000000002</c:v>
                </c:pt>
                <c:pt idx="1718">
                  <c:v>40.011890999999999</c:v>
                </c:pt>
                <c:pt idx="1719">
                  <c:v>40.009935000000013</c:v>
                </c:pt>
                <c:pt idx="1720">
                  <c:v>40.008055000000013</c:v>
                </c:pt>
                <c:pt idx="1721">
                  <c:v>40.006339000000011</c:v>
                </c:pt>
                <c:pt idx="1722">
                  <c:v>40.004871999999999</c:v>
                </c:pt>
                <c:pt idx="1723">
                  <c:v>40.003723000000001</c:v>
                </c:pt>
                <c:pt idx="1724">
                  <c:v>40.002949000000001</c:v>
                </c:pt>
                <c:pt idx="1725">
                  <c:v>40.002587000000005</c:v>
                </c:pt>
                <c:pt idx="1726">
                  <c:v>40.002654</c:v>
                </c:pt>
                <c:pt idx="1727">
                  <c:v>40.003147000000006</c:v>
                </c:pt>
                <c:pt idx="1728">
                  <c:v>40.004041000000001</c:v>
                </c:pt>
                <c:pt idx="1729">
                  <c:v>40.005292000000011</c:v>
                </c:pt>
                <c:pt idx="1730">
                  <c:v>40.006837000000004</c:v>
                </c:pt>
                <c:pt idx="1731">
                  <c:v>40.008601000000006</c:v>
                </c:pt>
                <c:pt idx="1732">
                  <c:v>40.010496000000003</c:v>
                </c:pt>
                <c:pt idx="1733">
                  <c:v>40.012429000000004</c:v>
                </c:pt>
                <c:pt idx="1734">
                  <c:v>40.014302000000001</c:v>
                </c:pt>
                <c:pt idx="1735">
                  <c:v>40.016024000000002</c:v>
                </c:pt>
                <c:pt idx="1736">
                  <c:v>40.017507999999999</c:v>
                </c:pt>
                <c:pt idx="1737">
                  <c:v>40.018679000000006</c:v>
                </c:pt>
                <c:pt idx="1738">
                  <c:v>40.019480000000001</c:v>
                </c:pt>
                <c:pt idx="1739">
                  <c:v>40.019868999999993</c:v>
                </c:pt>
                <c:pt idx="1740">
                  <c:v>40.019826000000002</c:v>
                </c:pt>
                <c:pt idx="1741">
                  <c:v>40.019352000000012</c:v>
                </c:pt>
                <c:pt idx="1742">
                  <c:v>40.018470000000001</c:v>
                </c:pt>
                <c:pt idx="1743">
                  <c:v>40.017223000000001</c:v>
                </c:pt>
                <c:pt idx="1744">
                  <c:v>40.015673</c:v>
                </c:pt>
                <c:pt idx="1745">
                  <c:v>40.013896000000003</c:v>
                </c:pt>
                <c:pt idx="1746">
                  <c:v>40.011980000000001</c:v>
                </c:pt>
                <c:pt idx="1747">
                  <c:v>40.010020000000004</c:v>
                </c:pt>
                <c:pt idx="1748">
                  <c:v>40.008115000000018</c:v>
                </c:pt>
                <c:pt idx="1749">
                  <c:v>40.006360000000001</c:v>
                </c:pt>
                <c:pt idx="1750">
                  <c:v>40.004840999999999</c:v>
                </c:pt>
                <c:pt idx="1751">
                  <c:v>40.003636</c:v>
                </c:pt>
                <c:pt idx="1752">
                  <c:v>40.002805000000002</c:v>
                </c:pt>
                <c:pt idx="1753">
                  <c:v>40.002388000000003</c:v>
                </c:pt>
                <c:pt idx="1754">
                  <c:v>40.002408000000003</c:v>
                </c:pt>
                <c:pt idx="1755">
                  <c:v>40.002862</c:v>
                </c:pt>
                <c:pt idx="1756">
                  <c:v>40.003727000000005</c:v>
                </c:pt>
                <c:pt idx="1757">
                  <c:v>40.004960000000004</c:v>
                </c:pt>
                <c:pt idx="1758">
                  <c:v>40.006496000000006</c:v>
                </c:pt>
                <c:pt idx="1759">
                  <c:v>40.008259000000002</c:v>
                </c:pt>
                <c:pt idx="1760">
                  <c:v>40.010156000000002</c:v>
                </c:pt>
                <c:pt idx="1761">
                  <c:v>40.012092000000003</c:v>
                </c:pt>
                <c:pt idx="1762">
                  <c:v>40.013967000000001</c:v>
                </c:pt>
                <c:pt idx="1763">
                  <c:v>40.015684999999998</c:v>
                </c:pt>
                <c:pt idx="1764">
                  <c:v>40.017156</c:v>
                </c:pt>
                <c:pt idx="1765">
                  <c:v>40.018305000000012</c:v>
                </c:pt>
                <c:pt idx="1766">
                  <c:v>40.019072000000001</c:v>
                </c:pt>
                <c:pt idx="1767">
                  <c:v>40.019417000000004</c:v>
                </c:pt>
                <c:pt idx="1768">
                  <c:v>40.019321000000005</c:v>
                </c:pt>
                <c:pt idx="1769">
                  <c:v>40.018788000000001</c:v>
                </c:pt>
                <c:pt idx="1770">
                  <c:v>40.017844999999994</c:v>
                </c:pt>
                <c:pt idx="1771">
                  <c:v>40.016539000000002</c:v>
                </c:pt>
                <c:pt idx="1772">
                  <c:v>40.014937000000003</c:v>
                </c:pt>
                <c:pt idx="1773">
                  <c:v>40.013121000000005</c:v>
                </c:pt>
                <c:pt idx="1774">
                  <c:v>40.011183999999993</c:v>
                </c:pt>
                <c:pt idx="1775">
                  <c:v>40.009225000000001</c:v>
                </c:pt>
                <c:pt idx="1776">
                  <c:v>40.007347000000003</c:v>
                </c:pt>
                <c:pt idx="1777">
                  <c:v>40.005645000000001</c:v>
                </c:pt>
                <c:pt idx="1778">
                  <c:v>40.004209000000003</c:v>
                </c:pt>
                <c:pt idx="1779">
                  <c:v>40.003111000000011</c:v>
                </c:pt>
                <c:pt idx="1780">
                  <c:v>40.002410000000012</c:v>
                </c:pt>
                <c:pt idx="1781">
                  <c:v>40.002141000000002</c:v>
                </c:pt>
                <c:pt idx="1782">
                  <c:v>40.002318000000017</c:v>
                </c:pt>
                <c:pt idx="1783">
                  <c:v>40.002932000000015</c:v>
                </c:pt>
                <c:pt idx="1784">
                  <c:v>40.003951000000001</c:v>
                </c:pt>
                <c:pt idx="1785">
                  <c:v>40.005320000000012</c:v>
                </c:pt>
                <c:pt idx="1786">
                  <c:v>40.006967000000003</c:v>
                </c:pt>
                <c:pt idx="1787">
                  <c:v>40.008807000000004</c:v>
                </c:pt>
                <c:pt idx="1788">
                  <c:v>40.010740000000006</c:v>
                </c:pt>
                <c:pt idx="1789">
                  <c:v>40.012666000000003</c:v>
                </c:pt>
                <c:pt idx="1790">
                  <c:v>40.014481999999994</c:v>
                </c:pt>
                <c:pt idx="1791">
                  <c:v>40.016091000000003</c:v>
                </c:pt>
                <c:pt idx="1792">
                  <c:v>40.017407999999996</c:v>
                </c:pt>
                <c:pt idx="1793">
                  <c:v>40.018362000000003</c:v>
                </c:pt>
                <c:pt idx="1794">
                  <c:v>40.018901</c:v>
                </c:pt>
                <c:pt idx="1795">
                  <c:v>40.018997000000006</c:v>
                </c:pt>
                <c:pt idx="1796">
                  <c:v>40.018643000000004</c:v>
                </c:pt>
                <c:pt idx="1797">
                  <c:v>40.017856999999999</c:v>
                </c:pt>
                <c:pt idx="1798">
                  <c:v>40.016679000000003</c:v>
                </c:pt>
                <c:pt idx="1799">
                  <c:v>40.015173000000011</c:v>
                </c:pt>
                <c:pt idx="1800">
                  <c:v>40.013416000000007</c:v>
                </c:pt>
                <c:pt idx="1801">
                  <c:v>40.011503000000005</c:v>
                </c:pt>
                <c:pt idx="1802">
                  <c:v>40.009535000000014</c:v>
                </c:pt>
                <c:pt idx="1803">
                  <c:v>40.007617000000003</c:v>
                </c:pt>
                <c:pt idx="1804">
                  <c:v>40.005850000000002</c:v>
                </c:pt>
                <c:pt idx="1805">
                  <c:v>40.004330000000003</c:v>
                </c:pt>
                <c:pt idx="1806">
                  <c:v>40.003137000000002</c:v>
                </c:pt>
                <c:pt idx="1807">
                  <c:v>40.002336000000014</c:v>
                </c:pt>
                <c:pt idx="1808">
                  <c:v>40.001969000000003</c:v>
                </c:pt>
                <c:pt idx="1809">
                  <c:v>40.002057000000001</c:v>
                </c:pt>
                <c:pt idx="1810">
                  <c:v>40.002593000000012</c:v>
                </c:pt>
                <c:pt idx="1811">
                  <c:v>40.003550000000011</c:v>
                </c:pt>
                <c:pt idx="1812">
                  <c:v>40.004874999999998</c:v>
                </c:pt>
                <c:pt idx="1813">
                  <c:v>40.006496000000006</c:v>
                </c:pt>
                <c:pt idx="1814">
                  <c:v>40.008325000000013</c:v>
                </c:pt>
                <c:pt idx="1815">
                  <c:v>40.010261999999997</c:v>
                </c:pt>
                <c:pt idx="1816">
                  <c:v>40.012201000000005</c:v>
                </c:pt>
                <c:pt idx="1817">
                  <c:v>40.014037999999999</c:v>
                </c:pt>
                <c:pt idx="1818">
                  <c:v>40.01567</c:v>
                </c:pt>
                <c:pt idx="1819">
                  <c:v>40.017007999999997</c:v>
                </c:pt>
                <c:pt idx="1820">
                  <c:v>40.017979000000004</c:v>
                </c:pt>
                <c:pt idx="1821">
                  <c:v>40.018527000000006</c:v>
                </c:pt>
                <c:pt idx="1822">
                  <c:v>40.018623000000005</c:v>
                </c:pt>
                <c:pt idx="1823">
                  <c:v>40.018260000000005</c:v>
                </c:pt>
                <c:pt idx="1824">
                  <c:v>40.017457999999998</c:v>
                </c:pt>
                <c:pt idx="1825">
                  <c:v>40.016258000000001</c:v>
                </c:pt>
                <c:pt idx="1826">
                  <c:v>40.014726000000003</c:v>
                </c:pt>
                <c:pt idx="1827">
                  <c:v>40.012946000000007</c:v>
                </c:pt>
                <c:pt idx="1828">
                  <c:v>40.011015</c:v>
                </c:pt>
                <c:pt idx="1829">
                  <c:v>40.009039000000001</c:v>
                </c:pt>
                <c:pt idx="1830">
                  <c:v>40.007126</c:v>
                </c:pt>
                <c:pt idx="1831">
                  <c:v>40.005382000000012</c:v>
                </c:pt>
                <c:pt idx="1832">
                  <c:v>40.003902000000011</c:v>
                </c:pt>
                <c:pt idx="1833">
                  <c:v>40.002769000000001</c:v>
                </c:pt>
                <c:pt idx="1834">
                  <c:v>40.002046</c:v>
                </c:pt>
                <c:pt idx="1835">
                  <c:v>40.001771000000005</c:v>
                </c:pt>
                <c:pt idx="1836">
                  <c:v>40.001961000000001</c:v>
                </c:pt>
                <c:pt idx="1837">
                  <c:v>40.002605000000003</c:v>
                </c:pt>
                <c:pt idx="1838">
                  <c:v>40.003666000000003</c:v>
                </c:pt>
                <c:pt idx="1839">
                  <c:v>40.005086000000006</c:v>
                </c:pt>
                <c:pt idx="1840">
                  <c:v>40.006785000000001</c:v>
                </c:pt>
                <c:pt idx="1841">
                  <c:v>40.008668</c:v>
                </c:pt>
                <c:pt idx="1842">
                  <c:v>40.010629000000002</c:v>
                </c:pt>
                <c:pt idx="1843">
                  <c:v>40.012558000000013</c:v>
                </c:pt>
                <c:pt idx="1844">
                  <c:v>40.014344999999999</c:v>
                </c:pt>
                <c:pt idx="1845">
                  <c:v>40.015891000000003</c:v>
                </c:pt>
                <c:pt idx="1846">
                  <c:v>40.017106000000005</c:v>
                </c:pt>
                <c:pt idx="1847">
                  <c:v>40.017921999999999</c:v>
                </c:pt>
                <c:pt idx="1848">
                  <c:v>40.018293</c:v>
                </c:pt>
                <c:pt idx="1849">
                  <c:v>40.018195000000013</c:v>
                </c:pt>
                <c:pt idx="1850">
                  <c:v>40.017634000000001</c:v>
                </c:pt>
                <c:pt idx="1851">
                  <c:v>40.016640000000002</c:v>
                </c:pt>
                <c:pt idx="1852">
                  <c:v>40.015269000000004</c:v>
                </c:pt>
                <c:pt idx="1853">
                  <c:v>40.013598000000002</c:v>
                </c:pt>
                <c:pt idx="1854">
                  <c:v>40.011719000000006</c:v>
                </c:pt>
                <c:pt idx="1855">
                  <c:v>40.009741000000005</c:v>
                </c:pt>
                <c:pt idx="1856">
                  <c:v>40.007773</c:v>
                </c:pt>
                <c:pt idx="1857">
                  <c:v>40.005929000000002</c:v>
                </c:pt>
                <c:pt idx="1858">
                  <c:v>40.004312000000013</c:v>
                </c:pt>
                <c:pt idx="1859">
                  <c:v>40.003016000000002</c:v>
                </c:pt>
                <c:pt idx="1860">
                  <c:v>40.002112000000018</c:v>
                </c:pt>
                <c:pt idx="1861">
                  <c:v>40.001654000000002</c:v>
                </c:pt>
                <c:pt idx="1862">
                  <c:v>40.001667999999995</c:v>
                </c:pt>
                <c:pt idx="1863">
                  <c:v>40.002152000000017</c:v>
                </c:pt>
                <c:pt idx="1864">
                  <c:v>40.003079</c:v>
                </c:pt>
                <c:pt idx="1865">
                  <c:v>40.004396</c:v>
                </c:pt>
                <c:pt idx="1866">
                  <c:v>40.006027000000003</c:v>
                </c:pt>
                <c:pt idx="1867">
                  <c:v>40.007876999999993</c:v>
                </c:pt>
                <c:pt idx="1868">
                  <c:v>40.009841000000002</c:v>
                </c:pt>
                <c:pt idx="1869">
                  <c:v>40.011802999999993</c:v>
                </c:pt>
                <c:pt idx="1870">
                  <c:v>40.013651000000003</c:v>
                </c:pt>
                <c:pt idx="1871">
                  <c:v>40.015277000000005</c:v>
                </c:pt>
                <c:pt idx="1872">
                  <c:v>40.016584999999999</c:v>
                </c:pt>
                <c:pt idx="1873">
                  <c:v>40.017499999999998</c:v>
                </c:pt>
                <c:pt idx="1874">
                  <c:v>40.017966999999999</c:v>
                </c:pt>
                <c:pt idx="1875">
                  <c:v>40.017958</c:v>
                </c:pt>
                <c:pt idx="1876">
                  <c:v>40.017473000000003</c:v>
                </c:pt>
                <c:pt idx="1877">
                  <c:v>40.016539000000002</c:v>
                </c:pt>
                <c:pt idx="1878">
                  <c:v>40.015209000000006</c:v>
                </c:pt>
                <c:pt idx="1879">
                  <c:v>40.013559000000001</c:v>
                </c:pt>
                <c:pt idx="1880">
                  <c:v>40.011686999999981</c:v>
                </c:pt>
                <c:pt idx="1881">
                  <c:v>40.009700000000002</c:v>
                </c:pt>
                <c:pt idx="1882">
                  <c:v>40.007713000000003</c:v>
                </c:pt>
                <c:pt idx="1883">
                  <c:v>40.005844000000003</c:v>
                </c:pt>
                <c:pt idx="1884">
                  <c:v>40.004201999999999</c:v>
                </c:pt>
                <c:pt idx="1885">
                  <c:v>40.002881000000002</c:v>
                </c:pt>
                <c:pt idx="1886">
                  <c:v>40.001961999999999</c:v>
                </c:pt>
                <c:pt idx="1887">
                  <c:v>40.001496000000003</c:v>
                </c:pt>
                <c:pt idx="1888">
                  <c:v>40.001513000000003</c:v>
                </c:pt>
                <c:pt idx="1889">
                  <c:v>40.002011000000003</c:v>
                </c:pt>
                <c:pt idx="1890">
                  <c:v>40.002960000000002</c:v>
                </c:pt>
                <c:pt idx="1891">
                  <c:v>40.004306</c:v>
                </c:pt>
                <c:pt idx="1892">
                  <c:v>40.005967000000005</c:v>
                </c:pt>
                <c:pt idx="1893">
                  <c:v>40.007846000000001</c:v>
                </c:pt>
                <c:pt idx="1894">
                  <c:v>40.009830000000001</c:v>
                </c:pt>
                <c:pt idx="1895">
                  <c:v>40.011801999999996</c:v>
                </c:pt>
                <c:pt idx="1896">
                  <c:v>40.013643999999999</c:v>
                </c:pt>
                <c:pt idx="1897">
                  <c:v>40.015246000000005</c:v>
                </c:pt>
                <c:pt idx="1898">
                  <c:v>40.016511000000001</c:v>
                </c:pt>
                <c:pt idx="1899">
                  <c:v>40.017363000000003</c:v>
                </c:pt>
                <c:pt idx="1900">
                  <c:v>40.017749999999999</c:v>
                </c:pt>
                <c:pt idx="1901">
                  <c:v>40.017647999999994</c:v>
                </c:pt>
                <c:pt idx="1902">
                  <c:v>40.017062999999993</c:v>
                </c:pt>
                <c:pt idx="1903">
                  <c:v>40.016027000000001</c:v>
                </c:pt>
                <c:pt idx="1904">
                  <c:v>40.014603000000001</c:v>
                </c:pt>
                <c:pt idx="1905">
                  <c:v>40.012874000000004</c:v>
                </c:pt>
                <c:pt idx="1906">
                  <c:v>40.010944000000002</c:v>
                </c:pt>
                <c:pt idx="1907">
                  <c:v>40.008929000000002</c:v>
                </c:pt>
                <c:pt idx="1908">
                  <c:v>40.006950000000003</c:v>
                </c:pt>
                <c:pt idx="1909">
                  <c:v>40.005124000000002</c:v>
                </c:pt>
                <c:pt idx="1910">
                  <c:v>40.003563</c:v>
                </c:pt>
                <c:pt idx="1911">
                  <c:v>40.002361000000001</c:v>
                </c:pt>
                <c:pt idx="1912">
                  <c:v>40.00159</c:v>
                </c:pt>
                <c:pt idx="1913">
                  <c:v>40.001297000000001</c:v>
                </c:pt>
                <c:pt idx="1914">
                  <c:v>40.001501000000005</c:v>
                </c:pt>
                <c:pt idx="1915">
                  <c:v>40.002188000000011</c:v>
                </c:pt>
                <c:pt idx="1916">
                  <c:v>40.003318000000014</c:v>
                </c:pt>
                <c:pt idx="1917">
                  <c:v>40.004821999999997</c:v>
                </c:pt>
                <c:pt idx="1918">
                  <c:v>40.006608</c:v>
                </c:pt>
                <c:pt idx="1919">
                  <c:v>40.008568000000011</c:v>
                </c:pt>
                <c:pt idx="1920">
                  <c:v>40.010581000000002</c:v>
                </c:pt>
                <c:pt idx="1921">
                  <c:v>40.012524000000006</c:v>
                </c:pt>
                <c:pt idx="1922">
                  <c:v>40.014277999999997</c:v>
                </c:pt>
                <c:pt idx="1923">
                  <c:v>40.015734000000002</c:v>
                </c:pt>
                <c:pt idx="1924">
                  <c:v>40.016801999999998</c:v>
                </c:pt>
                <c:pt idx="1925">
                  <c:v>40.017417000000002</c:v>
                </c:pt>
                <c:pt idx="1926">
                  <c:v>40.017539000000006</c:v>
                </c:pt>
                <c:pt idx="1927">
                  <c:v>40.017159000000007</c:v>
                </c:pt>
                <c:pt idx="1928">
                  <c:v>40.016300000000001</c:v>
                </c:pt>
                <c:pt idx="1929">
                  <c:v>40.015014000000001</c:v>
                </c:pt>
                <c:pt idx="1930">
                  <c:v>40.013380000000005</c:v>
                </c:pt>
                <c:pt idx="1931">
                  <c:v>40.011496000000001</c:v>
                </c:pt>
                <c:pt idx="1932">
                  <c:v>40.009480000000003</c:v>
                </c:pt>
                <c:pt idx="1933">
                  <c:v>40.007455</c:v>
                </c:pt>
                <c:pt idx="1934">
                  <c:v>40.005546000000002</c:v>
                </c:pt>
                <c:pt idx="1935">
                  <c:v>40.003872000000001</c:v>
                </c:pt>
                <c:pt idx="1936">
                  <c:v>40.002537000000011</c:v>
                </c:pt>
                <c:pt idx="1937">
                  <c:v>40.001623000000002</c:v>
                </c:pt>
                <c:pt idx="1938">
                  <c:v>40.001187999999999</c:v>
                </c:pt>
                <c:pt idx="1939">
                  <c:v>40.001259000000005</c:v>
                </c:pt>
                <c:pt idx="1940">
                  <c:v>40.001832</c:v>
                </c:pt>
                <c:pt idx="1941">
                  <c:v>40.002872000000011</c:v>
                </c:pt>
                <c:pt idx="1942">
                  <c:v>40.004314000000001</c:v>
                </c:pt>
                <c:pt idx="1943">
                  <c:v>40.006067000000002</c:v>
                </c:pt>
                <c:pt idx="1944">
                  <c:v>40.008022000000011</c:v>
                </c:pt>
                <c:pt idx="1945">
                  <c:v>40.010056000000006</c:v>
                </c:pt>
                <c:pt idx="1946">
                  <c:v>40.012042000000001</c:v>
                </c:pt>
                <c:pt idx="1947">
                  <c:v>40.013853000000005</c:v>
                </c:pt>
                <c:pt idx="1948">
                  <c:v>40.015375000000013</c:v>
                </c:pt>
                <c:pt idx="1949">
                  <c:v>40.016513000000003</c:v>
                </c:pt>
                <c:pt idx="1950">
                  <c:v>40.017192000000001</c:v>
                </c:pt>
                <c:pt idx="1951">
                  <c:v>40.017369000000002</c:v>
                </c:pt>
                <c:pt idx="1952">
                  <c:v>40.017031000000003</c:v>
                </c:pt>
                <c:pt idx="1953">
                  <c:v>40.016200000000005</c:v>
                </c:pt>
                <c:pt idx="1954">
                  <c:v>40.014926000000003</c:v>
                </c:pt>
                <c:pt idx="1955">
                  <c:v>40.013289999999998</c:v>
                </c:pt>
                <c:pt idx="1956">
                  <c:v>40.011393000000005</c:v>
                </c:pt>
                <c:pt idx="1957">
                  <c:v>40.009357000000001</c:v>
                </c:pt>
                <c:pt idx="1958">
                  <c:v>40.007309000000006</c:v>
                </c:pt>
                <c:pt idx="1959">
                  <c:v>40.005381</c:v>
                </c:pt>
                <c:pt idx="1960">
                  <c:v>40.003694000000003</c:v>
                </c:pt>
                <c:pt idx="1961">
                  <c:v>40.002357000000003</c:v>
                </c:pt>
                <c:pt idx="1962">
                  <c:v>40.001454000000003</c:v>
                </c:pt>
                <c:pt idx="1963">
                  <c:v>40.001044999999998</c:v>
                </c:pt>
                <c:pt idx="1964">
                  <c:v>40.001154</c:v>
                </c:pt>
                <c:pt idx="1965">
                  <c:v>40.001777000000004</c:v>
                </c:pt>
                <c:pt idx="1966">
                  <c:v>40.002873000000001</c:v>
                </c:pt>
                <c:pt idx="1967">
                  <c:v>40.004373000000001</c:v>
                </c:pt>
                <c:pt idx="1968">
                  <c:v>40.006179000000003</c:v>
                </c:pt>
                <c:pt idx="1969">
                  <c:v>40.008177000000003</c:v>
                </c:pt>
                <c:pt idx="1970">
                  <c:v>40.010237000000004</c:v>
                </c:pt>
                <c:pt idx="1971">
                  <c:v>40.012226000000005</c:v>
                </c:pt>
                <c:pt idx="1972">
                  <c:v>40.014015000000001</c:v>
                </c:pt>
                <c:pt idx="1973">
                  <c:v>40.015489000000002</c:v>
                </c:pt>
                <c:pt idx="1974">
                  <c:v>40.016550000000002</c:v>
                </c:pt>
                <c:pt idx="1975">
                  <c:v>40.017129000000004</c:v>
                </c:pt>
                <c:pt idx="1976">
                  <c:v>40.017187999999997</c:v>
                </c:pt>
                <c:pt idx="1977">
                  <c:v>40.016721000000004</c:v>
                </c:pt>
                <c:pt idx="1978">
                  <c:v>40.015758000000012</c:v>
                </c:pt>
                <c:pt idx="1979">
                  <c:v>40.014361000000001</c:v>
                </c:pt>
                <c:pt idx="1980">
                  <c:v>40.012618000000003</c:v>
                </c:pt>
                <c:pt idx="1981">
                  <c:v>40.010643999999999</c:v>
                </c:pt>
                <c:pt idx="1982">
                  <c:v>40.008565000000011</c:v>
                </c:pt>
                <c:pt idx="1983">
                  <c:v>40.006518000000014</c:v>
                </c:pt>
                <c:pt idx="1984">
                  <c:v>40.004636000000005</c:v>
                </c:pt>
                <c:pt idx="1985">
                  <c:v>40.003042000000001</c:v>
                </c:pt>
                <c:pt idx="1986">
                  <c:v>40.001840000000001</c:v>
                </c:pt>
                <c:pt idx="1987">
                  <c:v>40.001111000000002</c:v>
                </c:pt>
                <c:pt idx="1988">
                  <c:v>40.000901000000006</c:v>
                </c:pt>
                <c:pt idx="1989">
                  <c:v>40.001226000000003</c:v>
                </c:pt>
                <c:pt idx="1990">
                  <c:v>40.002064000000004</c:v>
                </c:pt>
                <c:pt idx="1991">
                  <c:v>40.003361000000005</c:v>
                </c:pt>
                <c:pt idx="1992">
                  <c:v>40.005032000000014</c:v>
                </c:pt>
                <c:pt idx="1993">
                  <c:v>40.006967000000003</c:v>
                </c:pt>
                <c:pt idx="1994">
                  <c:v>40.009038000000011</c:v>
                </c:pt>
                <c:pt idx="1995">
                  <c:v>40.011108</c:v>
                </c:pt>
                <c:pt idx="1996">
                  <c:v>40.013039000000006</c:v>
                </c:pt>
                <c:pt idx="1997">
                  <c:v>40.014704000000002</c:v>
                </c:pt>
                <c:pt idx="1998">
                  <c:v>40.015990000000002</c:v>
                </c:pt>
                <c:pt idx="1999">
                  <c:v>40.016812000000002</c:v>
                </c:pt>
                <c:pt idx="2000">
                  <c:v>40.017113000000002</c:v>
                </c:pt>
                <c:pt idx="2001">
                  <c:v>40.016874000000001</c:v>
                </c:pt>
                <c:pt idx="2002">
                  <c:v>40.016107000000005</c:v>
                </c:pt>
                <c:pt idx="2003">
                  <c:v>40.014863999999982</c:v>
                </c:pt>
                <c:pt idx="2004">
                  <c:v>40.013226000000003</c:v>
                </c:pt>
                <c:pt idx="2005">
                  <c:v>40.011302000000001</c:v>
                </c:pt>
                <c:pt idx="2006">
                  <c:v>40.009219000000002</c:v>
                </c:pt>
                <c:pt idx="2007">
                  <c:v>40.007118000000013</c:v>
                </c:pt>
                <c:pt idx="2008">
                  <c:v>40.005137000000012</c:v>
                </c:pt>
                <c:pt idx="2009">
                  <c:v>40.003411</c:v>
                </c:pt>
                <c:pt idx="2010">
                  <c:v>40.002055000000013</c:v>
                </c:pt>
                <c:pt idx="2011">
                  <c:v>40.001161000000003</c:v>
                </c:pt>
                <c:pt idx="2012">
                  <c:v>40.000789000000005</c:v>
                </c:pt>
                <c:pt idx="2013">
                  <c:v>40.000966000000005</c:v>
                </c:pt>
                <c:pt idx="2014">
                  <c:v>40.001679000000003</c:v>
                </c:pt>
                <c:pt idx="2015">
                  <c:v>40.002882</c:v>
                </c:pt>
                <c:pt idx="2016">
                  <c:v>40.004494000000001</c:v>
                </c:pt>
                <c:pt idx="2017">
                  <c:v>40.006406000000005</c:v>
                </c:pt>
                <c:pt idx="2018">
                  <c:v>40.008488</c:v>
                </c:pt>
                <c:pt idx="2019">
                  <c:v>40.010600000000004</c:v>
                </c:pt>
                <c:pt idx="2020">
                  <c:v>40.012599000000002</c:v>
                </c:pt>
                <c:pt idx="2021">
                  <c:v>40.014346000000003</c:v>
                </c:pt>
                <c:pt idx="2022">
                  <c:v>40.015724000000006</c:v>
                </c:pt>
                <c:pt idx="2023">
                  <c:v>40.016638</c:v>
                </c:pt>
                <c:pt idx="2024">
                  <c:v>40.017023000000002</c:v>
                </c:pt>
                <c:pt idx="2025">
                  <c:v>40.016853000000005</c:v>
                </c:pt>
                <c:pt idx="2026">
                  <c:v>40.016138000000012</c:v>
                </c:pt>
                <c:pt idx="2027">
                  <c:v>40.014924999999998</c:v>
                </c:pt>
                <c:pt idx="2028">
                  <c:v>40.013297000000001</c:v>
                </c:pt>
                <c:pt idx="2029">
                  <c:v>40.011363999999993</c:v>
                </c:pt>
                <c:pt idx="2030">
                  <c:v>40.009258000000003</c:v>
                </c:pt>
                <c:pt idx="2031">
                  <c:v>40.007123</c:v>
                </c:pt>
                <c:pt idx="2032">
                  <c:v>40.005105000000015</c:v>
                </c:pt>
                <c:pt idx="2033">
                  <c:v>40.003344000000006</c:v>
                </c:pt>
                <c:pt idx="2034">
                  <c:v>40.001960000000004</c:v>
                </c:pt>
                <c:pt idx="2035">
                  <c:v>40.001049999999999</c:v>
                </c:pt>
                <c:pt idx="2036">
                  <c:v>40.000677000000003</c:v>
                </c:pt>
                <c:pt idx="2037">
                  <c:v>40.000867999999997</c:v>
                </c:pt>
                <c:pt idx="2038">
                  <c:v>40.001609999999999</c:v>
                </c:pt>
                <c:pt idx="2039">
                  <c:v>40.002852000000011</c:v>
                </c:pt>
                <c:pt idx="2040">
                  <c:v>40.004510000000003</c:v>
                </c:pt>
                <c:pt idx="2041">
                  <c:v>40.006469000000003</c:v>
                </c:pt>
                <c:pt idx="2042">
                  <c:v>40.008593000000012</c:v>
                </c:pt>
                <c:pt idx="2043">
                  <c:v>40.010734000000006</c:v>
                </c:pt>
                <c:pt idx="2044">
                  <c:v>40.012744000000005</c:v>
                </c:pt>
                <c:pt idx="2045">
                  <c:v>40.014481999999994</c:v>
                </c:pt>
                <c:pt idx="2046">
                  <c:v>40.015826000000004</c:v>
                </c:pt>
                <c:pt idx="2047">
                  <c:v>40.016680999999998</c:v>
                </c:pt>
                <c:pt idx="2048">
                  <c:v>40.016986000000003</c:v>
                </c:pt>
                <c:pt idx="2049">
                  <c:v>40.016719000000002</c:v>
                </c:pt>
                <c:pt idx="2050">
                  <c:v>40.015898</c:v>
                </c:pt>
                <c:pt idx="2051">
                  <c:v>40.014578</c:v>
                </c:pt>
                <c:pt idx="2052">
                  <c:v>40.012851000000005</c:v>
                </c:pt>
                <c:pt idx="2053">
                  <c:v>40.010837000000002</c:v>
                </c:pt>
                <c:pt idx="2054">
                  <c:v>40.008677000000006</c:v>
                </c:pt>
                <c:pt idx="2055">
                  <c:v>40.006523000000001</c:v>
                </c:pt>
                <c:pt idx="2056">
                  <c:v>40.004527000000003</c:v>
                </c:pt>
                <c:pt idx="2057">
                  <c:v>40.002828000000001</c:v>
                </c:pt>
                <c:pt idx="2058">
                  <c:v>40.001548</c:v>
                </c:pt>
                <c:pt idx="2059">
                  <c:v>40.000777000000006</c:v>
                </c:pt>
                <c:pt idx="2060">
                  <c:v>40.000572000000012</c:v>
                </c:pt>
                <c:pt idx="2061">
                  <c:v>40.000946000000006</c:v>
                </c:pt>
                <c:pt idx="2062">
                  <c:v>40.001876000000003</c:v>
                </c:pt>
                <c:pt idx="2063">
                  <c:v>40.003295000000001</c:v>
                </c:pt>
                <c:pt idx="2064">
                  <c:v>40.005104000000003</c:v>
                </c:pt>
                <c:pt idx="2065">
                  <c:v>40.007175000000011</c:v>
                </c:pt>
                <c:pt idx="2066">
                  <c:v>40.009360000000001</c:v>
                </c:pt>
                <c:pt idx="2067">
                  <c:v>40.011505</c:v>
                </c:pt>
                <c:pt idx="2068">
                  <c:v>40.013456000000005</c:v>
                </c:pt>
                <c:pt idx="2069">
                  <c:v>40.015072000000011</c:v>
                </c:pt>
                <c:pt idx="2070">
                  <c:v>40.016239000000006</c:v>
                </c:pt>
                <c:pt idx="2071">
                  <c:v>40.016871000000002</c:v>
                </c:pt>
                <c:pt idx="2072">
                  <c:v>40.016922000000001</c:v>
                </c:pt>
                <c:pt idx="2073">
                  <c:v>40.016387000000002</c:v>
                </c:pt>
                <c:pt idx="2074">
                  <c:v>40.015303000000003</c:v>
                </c:pt>
                <c:pt idx="2075">
                  <c:v>40.013746000000005</c:v>
                </c:pt>
                <c:pt idx="2076">
                  <c:v>40.011827999999994</c:v>
                </c:pt>
                <c:pt idx="2077">
                  <c:v>40.009684999999998</c:v>
                </c:pt>
                <c:pt idx="2078">
                  <c:v>40.007472</c:v>
                </c:pt>
                <c:pt idx="2079">
                  <c:v>40.005347</c:v>
                </c:pt>
                <c:pt idx="2080">
                  <c:v>40.003464000000001</c:v>
                </c:pt>
                <c:pt idx="2081">
                  <c:v>40.001960000000004</c:v>
                </c:pt>
                <c:pt idx="2082">
                  <c:v>40.000943000000007</c:v>
                </c:pt>
                <c:pt idx="2083">
                  <c:v>40.000489000000002</c:v>
                </c:pt>
                <c:pt idx="2084">
                  <c:v>40.000631000000006</c:v>
                </c:pt>
                <c:pt idx="2085">
                  <c:v>40.001361000000003</c:v>
                </c:pt>
                <c:pt idx="2086">
                  <c:v>40.002625000000002</c:v>
                </c:pt>
                <c:pt idx="2087">
                  <c:v>40.004335000000012</c:v>
                </c:pt>
                <c:pt idx="2088">
                  <c:v>40.006365000000002</c:v>
                </c:pt>
                <c:pt idx="2089">
                  <c:v>40.008568000000011</c:v>
                </c:pt>
                <c:pt idx="2090">
                  <c:v>40.010784999999998</c:v>
                </c:pt>
                <c:pt idx="2091">
                  <c:v>40.012853</c:v>
                </c:pt>
                <c:pt idx="2092">
                  <c:v>40.014621999999996</c:v>
                </c:pt>
                <c:pt idx="2093">
                  <c:v>40.01596</c:v>
                </c:pt>
                <c:pt idx="2094">
                  <c:v>40.016769000000004</c:v>
                </c:pt>
                <c:pt idx="2095">
                  <c:v>40.016987999999998</c:v>
                </c:pt>
                <c:pt idx="2096">
                  <c:v>40.016600000000004</c:v>
                </c:pt>
                <c:pt idx="2097">
                  <c:v>40.015633000000001</c:v>
                </c:pt>
                <c:pt idx="2098">
                  <c:v>40.014155000000002</c:v>
                </c:pt>
                <c:pt idx="2099">
                  <c:v>40.012275000000002</c:v>
                </c:pt>
                <c:pt idx="2100">
                  <c:v>40.010129000000006</c:v>
                </c:pt>
                <c:pt idx="2101">
                  <c:v>40.007876000000003</c:v>
                </c:pt>
                <c:pt idx="2102">
                  <c:v>40.005681000000003</c:v>
                </c:pt>
                <c:pt idx="2103">
                  <c:v>40.003707000000006</c:v>
                </c:pt>
                <c:pt idx="2104">
                  <c:v>40.002099000000001</c:v>
                </c:pt>
                <c:pt idx="2105">
                  <c:v>40.000978000000003</c:v>
                </c:pt>
                <c:pt idx="2106">
                  <c:v>40.000427999999999</c:v>
                </c:pt>
                <c:pt idx="2107">
                  <c:v>40.000489999999999</c:v>
                </c:pt>
                <c:pt idx="2108">
                  <c:v>40.001162000000001</c:v>
                </c:pt>
                <c:pt idx="2109">
                  <c:v>40.002394000000002</c:v>
                </c:pt>
                <c:pt idx="2110">
                  <c:v>40.004097000000002</c:v>
                </c:pt>
                <c:pt idx="2111">
                  <c:v>40.006144000000006</c:v>
                </c:pt>
                <c:pt idx="2112">
                  <c:v>40.008385000000011</c:v>
                </c:pt>
                <c:pt idx="2113">
                  <c:v>40.010651000000003</c:v>
                </c:pt>
                <c:pt idx="2114">
                  <c:v>40.012774</c:v>
                </c:pt>
                <c:pt idx="2115">
                  <c:v>40.014595</c:v>
                </c:pt>
                <c:pt idx="2116">
                  <c:v>40.015977000000007</c:v>
                </c:pt>
                <c:pt idx="2117">
                  <c:v>40.016815000000001</c:v>
                </c:pt>
                <c:pt idx="2118">
                  <c:v>40.017045999999993</c:v>
                </c:pt>
                <c:pt idx="2119">
                  <c:v>40.016649999999998</c:v>
                </c:pt>
                <c:pt idx="2120">
                  <c:v>40.015656</c:v>
                </c:pt>
                <c:pt idx="2121">
                  <c:v>40.014137000000005</c:v>
                </c:pt>
                <c:pt idx="2122">
                  <c:v>40.012207000000004</c:v>
                </c:pt>
                <c:pt idx="2123">
                  <c:v>40.010009000000004</c:v>
                </c:pt>
                <c:pt idx="2124">
                  <c:v>40.007709000000006</c:v>
                </c:pt>
                <c:pt idx="2125">
                  <c:v>40.005481000000003</c:v>
                </c:pt>
                <c:pt idx="2126">
                  <c:v>40.003492000000001</c:v>
                </c:pt>
                <c:pt idx="2127">
                  <c:v>40.001893999999993</c:v>
                </c:pt>
                <c:pt idx="2128">
                  <c:v>40.000809000000004</c:v>
                </c:pt>
                <c:pt idx="2129">
                  <c:v>40.000320000000002</c:v>
                </c:pt>
                <c:pt idx="2130">
                  <c:v>40.000464999999998</c:v>
                </c:pt>
                <c:pt idx="2131">
                  <c:v>40.001236000000006</c:v>
                </c:pt>
                <c:pt idx="2132">
                  <c:v>40.002574000000003</c:v>
                </c:pt>
                <c:pt idx="2133">
                  <c:v>40.004381000000002</c:v>
                </c:pt>
                <c:pt idx="2134">
                  <c:v>40.006519000000011</c:v>
                </c:pt>
                <c:pt idx="2135">
                  <c:v>40.008825000000002</c:v>
                </c:pt>
                <c:pt idx="2136">
                  <c:v>40.011126000000004</c:v>
                </c:pt>
                <c:pt idx="2137">
                  <c:v>40.013243999999993</c:v>
                </c:pt>
                <c:pt idx="2138">
                  <c:v>40.015018000000012</c:v>
                </c:pt>
                <c:pt idx="2139">
                  <c:v>40.016311000000002</c:v>
                </c:pt>
                <c:pt idx="2140">
                  <c:v>40.017023000000002</c:v>
                </c:pt>
                <c:pt idx="2141">
                  <c:v>40.017097999999997</c:v>
                </c:pt>
                <c:pt idx="2142">
                  <c:v>40.016529000000006</c:v>
                </c:pt>
                <c:pt idx="2143">
                  <c:v>40.015357000000002</c:v>
                </c:pt>
                <c:pt idx="2144">
                  <c:v>40.013672</c:v>
                </c:pt>
                <c:pt idx="2145">
                  <c:v>40.011603000000001</c:v>
                </c:pt>
                <c:pt idx="2146">
                  <c:v>40.009307</c:v>
                </c:pt>
                <c:pt idx="2147">
                  <c:v>40.006961000000004</c:v>
                </c:pt>
                <c:pt idx="2148">
                  <c:v>40.004747000000002</c:v>
                </c:pt>
                <c:pt idx="2149">
                  <c:v>40.002836000000002</c:v>
                </c:pt>
                <c:pt idx="2150">
                  <c:v>40.001376</c:v>
                </c:pt>
                <c:pt idx="2151">
                  <c:v>40.000481999999998</c:v>
                </c:pt>
                <c:pt idx="2152">
                  <c:v>40.000225</c:v>
                </c:pt>
                <c:pt idx="2153">
                  <c:v>40.000626000000004</c:v>
                </c:pt>
                <c:pt idx="2154">
                  <c:v>40.001656000000004</c:v>
                </c:pt>
                <c:pt idx="2155">
                  <c:v>40.003237000000006</c:v>
                </c:pt>
                <c:pt idx="2156">
                  <c:v>40.005247000000004</c:v>
                </c:pt>
                <c:pt idx="2157">
                  <c:v>40.007530000000003</c:v>
                </c:pt>
                <c:pt idx="2158">
                  <c:v>40.009910000000012</c:v>
                </c:pt>
                <c:pt idx="2159">
                  <c:v>40.012202000000002</c:v>
                </c:pt>
                <c:pt idx="2160">
                  <c:v>40.014226000000001</c:v>
                </c:pt>
                <c:pt idx="2161">
                  <c:v>40.015823000000005</c:v>
                </c:pt>
                <c:pt idx="2162">
                  <c:v>40.016867999999995</c:v>
                </c:pt>
                <c:pt idx="2163">
                  <c:v>40.017276999999993</c:v>
                </c:pt>
                <c:pt idx="2164">
                  <c:v>40.017017000000003</c:v>
                </c:pt>
                <c:pt idx="2165">
                  <c:v>40.016107000000005</c:v>
                </c:pt>
                <c:pt idx="2166">
                  <c:v>40.014616000000004</c:v>
                </c:pt>
                <c:pt idx="2167">
                  <c:v>40.012661000000001</c:v>
                </c:pt>
                <c:pt idx="2168">
                  <c:v>40.010394000000005</c:v>
                </c:pt>
                <c:pt idx="2169">
                  <c:v>40.007993000000006</c:v>
                </c:pt>
                <c:pt idx="2170">
                  <c:v>40.005648000000001</c:v>
                </c:pt>
                <c:pt idx="2171">
                  <c:v>40.003544000000005</c:v>
                </c:pt>
                <c:pt idx="2172">
                  <c:v>40.001847999999995</c:v>
                </c:pt>
                <c:pt idx="2173">
                  <c:v>40.000695</c:v>
                </c:pt>
                <c:pt idx="2174">
                  <c:v>40.000179000000003</c:v>
                </c:pt>
                <c:pt idx="2175">
                  <c:v>40.000341000000006</c:v>
                </c:pt>
                <c:pt idx="2176">
                  <c:v>40.001172000000011</c:v>
                </c:pt>
                <c:pt idx="2177">
                  <c:v>40.002608000000002</c:v>
                </c:pt>
                <c:pt idx="2178">
                  <c:v>40.004535000000011</c:v>
                </c:pt>
                <c:pt idx="2179">
                  <c:v>40.006803000000005</c:v>
                </c:pt>
                <c:pt idx="2180">
                  <c:v>40.009232000000011</c:v>
                </c:pt>
                <c:pt idx="2181">
                  <c:v>40.011628999999999</c:v>
                </c:pt>
                <c:pt idx="2182">
                  <c:v>40.013803000000003</c:v>
                </c:pt>
                <c:pt idx="2183">
                  <c:v>40.015579000000002</c:v>
                </c:pt>
                <c:pt idx="2184">
                  <c:v>40.016816000000006</c:v>
                </c:pt>
                <c:pt idx="2185">
                  <c:v>40.017413000000005</c:v>
                </c:pt>
                <c:pt idx="2186">
                  <c:v>40.017320000000005</c:v>
                </c:pt>
                <c:pt idx="2187">
                  <c:v>40.016544000000003</c:v>
                </c:pt>
                <c:pt idx="2188">
                  <c:v>40.015145000000011</c:v>
                </c:pt>
                <c:pt idx="2189">
                  <c:v>40.013234000000004</c:v>
                </c:pt>
                <c:pt idx="2190">
                  <c:v>40.010963000000004</c:v>
                </c:pt>
                <c:pt idx="2191">
                  <c:v>40.008515000000017</c:v>
                </c:pt>
                <c:pt idx="2192">
                  <c:v>40.006086000000003</c:v>
                </c:pt>
                <c:pt idx="2193">
                  <c:v>40.003873000000006</c:v>
                </c:pt>
                <c:pt idx="2194">
                  <c:v>40.002055000000013</c:v>
                </c:pt>
                <c:pt idx="2195">
                  <c:v>40.000780000000006</c:v>
                </c:pt>
                <c:pt idx="2196">
                  <c:v>40.000154000000002</c:v>
                </c:pt>
                <c:pt idx="2197">
                  <c:v>40.000229000000004</c:v>
                </c:pt>
                <c:pt idx="2198">
                  <c:v>40.001001000000002</c:v>
                </c:pt>
                <c:pt idx="2199">
                  <c:v>40.002410000000012</c:v>
                </c:pt>
                <c:pt idx="2200">
                  <c:v>40.004345000000001</c:v>
                </c:pt>
                <c:pt idx="2201">
                  <c:v>40.006649000000003</c:v>
                </c:pt>
                <c:pt idx="2202">
                  <c:v>40.009136000000012</c:v>
                </c:pt>
                <c:pt idx="2203">
                  <c:v>40.011605999999993</c:v>
                </c:pt>
                <c:pt idx="2204">
                  <c:v>40.013857000000002</c:v>
                </c:pt>
                <c:pt idx="2205">
                  <c:v>40.015705000000011</c:v>
                </c:pt>
                <c:pt idx="2206">
                  <c:v>40.016999000000006</c:v>
                </c:pt>
                <c:pt idx="2207">
                  <c:v>40.017631999999999</c:v>
                </c:pt>
                <c:pt idx="2208">
                  <c:v>40.017549000000002</c:v>
                </c:pt>
                <c:pt idx="2209">
                  <c:v>40.016758000000003</c:v>
                </c:pt>
                <c:pt idx="2210">
                  <c:v>40.015320000000003</c:v>
                </c:pt>
                <c:pt idx="2211">
                  <c:v>40.013352000000012</c:v>
                </c:pt>
                <c:pt idx="2212">
                  <c:v>40.011014000000003</c:v>
                </c:pt>
                <c:pt idx="2213">
                  <c:v>40.008498000000003</c:v>
                </c:pt>
                <c:pt idx="2214">
                  <c:v>40.006010000000003</c:v>
                </c:pt>
                <c:pt idx="2215">
                  <c:v>40.003757</c:v>
                </c:pt>
                <c:pt idx="2216">
                  <c:v>40.001924000000002</c:v>
                </c:pt>
                <c:pt idx="2217">
                  <c:v>40.000664999999998</c:v>
                </c:pt>
                <c:pt idx="2218">
                  <c:v>40.000084999999999</c:v>
                </c:pt>
                <c:pt idx="2219">
                  <c:v>40.000236000000001</c:v>
                </c:pt>
                <c:pt idx="2220">
                  <c:v>40.001107000000005</c:v>
                </c:pt>
                <c:pt idx="2221">
                  <c:v>40.002629000000006</c:v>
                </c:pt>
                <c:pt idx="2222">
                  <c:v>40.004677999999998</c:v>
                </c:pt>
                <c:pt idx="2223">
                  <c:v>40.007086000000001</c:v>
                </c:pt>
                <c:pt idx="2224">
                  <c:v>40.009655000000002</c:v>
                </c:pt>
                <c:pt idx="2225">
                  <c:v>40.012173000000011</c:v>
                </c:pt>
                <c:pt idx="2226">
                  <c:v>40.014429999999997</c:v>
                </c:pt>
                <c:pt idx="2227">
                  <c:v>40.016238000000001</c:v>
                </c:pt>
                <c:pt idx="2228">
                  <c:v>40.017445999999993</c:v>
                </c:pt>
                <c:pt idx="2229">
                  <c:v>40.017951000000004</c:v>
                </c:pt>
                <c:pt idx="2230">
                  <c:v>40.017710000000001</c:v>
                </c:pt>
                <c:pt idx="2231">
                  <c:v>40.016740000000006</c:v>
                </c:pt>
                <c:pt idx="2232">
                  <c:v>40.015122000000012</c:v>
                </c:pt>
                <c:pt idx="2233">
                  <c:v>40.012989000000005</c:v>
                </c:pt>
                <c:pt idx="2234">
                  <c:v>40.010519000000002</c:v>
                </c:pt>
                <c:pt idx="2235">
                  <c:v>40.007918000000011</c:v>
                </c:pt>
                <c:pt idx="2236">
                  <c:v>40.005406000000001</c:v>
                </c:pt>
                <c:pt idx="2237">
                  <c:v>40.003194000000001</c:v>
                </c:pt>
                <c:pt idx="2238">
                  <c:v>40.001468999999993</c:v>
                </c:pt>
                <c:pt idx="2239">
                  <c:v>40.00038</c:v>
                </c:pt>
                <c:pt idx="2240">
                  <c:v>40.000021000000004</c:v>
                </c:pt>
                <c:pt idx="2241">
                  <c:v>40.000424000000002</c:v>
                </c:pt>
                <c:pt idx="2242">
                  <c:v>40.001559</c:v>
                </c:pt>
                <c:pt idx="2243">
                  <c:v>40.003333000000012</c:v>
                </c:pt>
                <c:pt idx="2244">
                  <c:v>40.005599000000011</c:v>
                </c:pt>
                <c:pt idx="2245">
                  <c:v>40.008167</c:v>
                </c:pt>
                <c:pt idx="2246">
                  <c:v>40.010820000000002</c:v>
                </c:pt>
                <c:pt idx="2247">
                  <c:v>40.013336000000002</c:v>
                </c:pt>
                <c:pt idx="2248">
                  <c:v>40.015500000000003</c:v>
                </c:pt>
                <c:pt idx="2249">
                  <c:v>40.017127000000002</c:v>
                </c:pt>
                <c:pt idx="2250">
                  <c:v>40.018080000000005</c:v>
                </c:pt>
                <c:pt idx="2251">
                  <c:v>40.018273000000001</c:v>
                </c:pt>
                <c:pt idx="2252">
                  <c:v>40.017690999999999</c:v>
                </c:pt>
                <c:pt idx="2253">
                  <c:v>40.016379000000001</c:v>
                </c:pt>
                <c:pt idx="2254">
                  <c:v>40.014448999999999</c:v>
                </c:pt>
                <c:pt idx="2255">
                  <c:v>40.012064000000002</c:v>
                </c:pt>
                <c:pt idx="2256">
                  <c:v>40.009427000000002</c:v>
                </c:pt>
                <c:pt idx="2257">
                  <c:v>40.006764000000004</c:v>
                </c:pt>
                <c:pt idx="2258">
                  <c:v>40.004304000000005</c:v>
                </c:pt>
                <c:pt idx="2259">
                  <c:v>40.002259000000002</c:v>
                </c:pt>
                <c:pt idx="2260">
                  <c:v>40.000807000000002</c:v>
                </c:pt>
                <c:pt idx="2261">
                  <c:v>40.000076</c:v>
                </c:pt>
                <c:pt idx="2262">
                  <c:v>40.000132000000015</c:v>
                </c:pt>
                <c:pt idx="2263">
                  <c:v>40.000973000000002</c:v>
                </c:pt>
                <c:pt idx="2264">
                  <c:v>40.002531000000012</c:v>
                </c:pt>
                <c:pt idx="2265">
                  <c:v>40.004674000000001</c:v>
                </c:pt>
                <c:pt idx="2266">
                  <c:v>40.007221000000001</c:v>
                </c:pt>
                <c:pt idx="2267">
                  <c:v>40.009953000000003</c:v>
                </c:pt>
                <c:pt idx="2268">
                  <c:v>40.012635000000003</c:v>
                </c:pt>
                <c:pt idx="2269">
                  <c:v>40.015036000000002</c:v>
                </c:pt>
                <c:pt idx="2270">
                  <c:v>40.016947999999999</c:v>
                </c:pt>
                <c:pt idx="2271">
                  <c:v>40.018204000000004</c:v>
                </c:pt>
                <c:pt idx="2272">
                  <c:v>40.018694000000004</c:v>
                </c:pt>
                <c:pt idx="2273">
                  <c:v>40.018372000000014</c:v>
                </c:pt>
                <c:pt idx="2274">
                  <c:v>40.017265999999999</c:v>
                </c:pt>
                <c:pt idx="2275">
                  <c:v>40.015469000000003</c:v>
                </c:pt>
                <c:pt idx="2276">
                  <c:v>40.013136000000003</c:v>
                </c:pt>
                <c:pt idx="2277">
                  <c:v>40.010471000000003</c:v>
                </c:pt>
                <c:pt idx="2278">
                  <c:v>40.007705000000001</c:v>
                </c:pt>
                <c:pt idx="2279">
                  <c:v>40.005081000000004</c:v>
                </c:pt>
                <c:pt idx="2280">
                  <c:v>40.002829000000006</c:v>
                </c:pt>
                <c:pt idx="2281">
                  <c:v>40.001150000000003</c:v>
                </c:pt>
                <c:pt idx="2282">
                  <c:v>40.000193000000003</c:v>
                </c:pt>
                <c:pt idx="2283">
                  <c:v>40.000046000000005</c:v>
                </c:pt>
                <c:pt idx="2284">
                  <c:v>40.000726</c:v>
                </c:pt>
                <c:pt idx="2285">
                  <c:v>40.002177000000003</c:v>
                </c:pt>
                <c:pt idx="2286">
                  <c:v>40.004276000000004</c:v>
                </c:pt>
                <c:pt idx="2287">
                  <c:v>40.006840000000004</c:v>
                </c:pt>
                <c:pt idx="2288">
                  <c:v>40.009647999999999</c:v>
                </c:pt>
                <c:pt idx="2289">
                  <c:v>40.012453000000001</c:v>
                </c:pt>
                <c:pt idx="2290">
                  <c:v>40.015008000000002</c:v>
                </c:pt>
                <c:pt idx="2291">
                  <c:v>40.017088999999999</c:v>
                </c:pt>
                <c:pt idx="2292">
                  <c:v>40.018510000000013</c:v>
                </c:pt>
                <c:pt idx="2293">
                  <c:v>40.019145000000002</c:v>
                </c:pt>
                <c:pt idx="2294">
                  <c:v>40.018934000000002</c:v>
                </c:pt>
                <c:pt idx="2295">
                  <c:v>40.017894999999996</c:v>
                </c:pt>
                <c:pt idx="2296">
                  <c:v>40.016118000000013</c:v>
                </c:pt>
                <c:pt idx="2297">
                  <c:v>40.013759</c:v>
                </c:pt>
                <c:pt idx="2298">
                  <c:v>40.011026999999999</c:v>
                </c:pt>
                <c:pt idx="2299">
                  <c:v>40.008165000000012</c:v>
                </c:pt>
                <c:pt idx="2300">
                  <c:v>40.005428000000002</c:v>
                </c:pt>
                <c:pt idx="2301">
                  <c:v>40.003062</c:v>
                </c:pt>
                <c:pt idx="2302">
                  <c:v>40.001280999999999</c:v>
                </c:pt>
                <c:pt idx="2303">
                  <c:v>40.000247999999999</c:v>
                </c:pt>
                <c:pt idx="2304">
                  <c:v>40.000059</c:v>
                </c:pt>
                <c:pt idx="2305">
                  <c:v>40.000735000000013</c:v>
                </c:pt>
                <c:pt idx="2306">
                  <c:v>40.002221000000006</c:v>
                </c:pt>
                <c:pt idx="2307">
                  <c:v>40.004389000000003</c:v>
                </c:pt>
                <c:pt idx="2308">
                  <c:v>40.007046000000003</c:v>
                </c:pt>
                <c:pt idx="2309">
                  <c:v>40.009959000000002</c:v>
                </c:pt>
                <c:pt idx="2310">
                  <c:v>40.012866999999993</c:v>
                </c:pt>
                <c:pt idx="2311">
                  <c:v>40.015511000000011</c:v>
                </c:pt>
                <c:pt idx="2312">
                  <c:v>40.017651000000001</c:v>
                </c:pt>
                <c:pt idx="2313">
                  <c:v>40.019096000000005</c:v>
                </c:pt>
                <c:pt idx="2314">
                  <c:v>40.019713000000003</c:v>
                </c:pt>
                <c:pt idx="2315">
                  <c:v>40.019443999999993</c:v>
                </c:pt>
                <c:pt idx="2316">
                  <c:v>40.018311000000011</c:v>
                </c:pt>
                <c:pt idx="2317">
                  <c:v>40.016416</c:v>
                </c:pt>
                <c:pt idx="2318">
                  <c:v>40.013927000000002</c:v>
                </c:pt>
                <c:pt idx="2319">
                  <c:v>40.011069999999997</c:v>
                </c:pt>
                <c:pt idx="2320">
                  <c:v>40.008103000000013</c:v>
                </c:pt>
                <c:pt idx="2321">
                  <c:v>40.005298000000003</c:v>
                </c:pt>
                <c:pt idx="2322">
                  <c:v>40.002910000000014</c:v>
                </c:pt>
                <c:pt idx="2323">
                  <c:v>40.001161000000003</c:v>
                </c:pt>
                <c:pt idx="2324">
                  <c:v>40.000215000000011</c:v>
                </c:pt>
                <c:pt idx="2325">
                  <c:v>40.000162000000003</c:v>
                </c:pt>
                <c:pt idx="2326">
                  <c:v>40.001012000000003</c:v>
                </c:pt>
                <c:pt idx="2327">
                  <c:v>40.002693000000001</c:v>
                </c:pt>
                <c:pt idx="2328">
                  <c:v>40.005057000000001</c:v>
                </c:pt>
                <c:pt idx="2329">
                  <c:v>40.007893000000003</c:v>
                </c:pt>
                <c:pt idx="2330">
                  <c:v>40.010943000000005</c:v>
                </c:pt>
                <c:pt idx="2331">
                  <c:v>40.013932000000011</c:v>
                </c:pt>
                <c:pt idx="2332">
                  <c:v>40.016586000000004</c:v>
                </c:pt>
                <c:pt idx="2333">
                  <c:v>40.018661999999999</c:v>
                </c:pt>
                <c:pt idx="2334">
                  <c:v>40.019970000000001</c:v>
                </c:pt>
                <c:pt idx="2335">
                  <c:v>40.020386000000002</c:v>
                </c:pt>
                <c:pt idx="2336">
                  <c:v>40.019869999999997</c:v>
                </c:pt>
                <c:pt idx="2337">
                  <c:v>40.018469000000003</c:v>
                </c:pt>
                <c:pt idx="2338">
                  <c:v>40.016308000000002</c:v>
                </c:pt>
                <c:pt idx="2339">
                  <c:v>40.013586000000004</c:v>
                </c:pt>
                <c:pt idx="2340">
                  <c:v>40.010553000000002</c:v>
                </c:pt>
                <c:pt idx="2341">
                  <c:v>40.007491000000002</c:v>
                </c:pt>
                <c:pt idx="2342">
                  <c:v>40.004683999999997</c:v>
                </c:pt>
                <c:pt idx="2343">
                  <c:v>40.002396000000012</c:v>
                </c:pt>
                <c:pt idx="2344">
                  <c:v>40.000843000000003</c:v>
                </c:pt>
                <c:pt idx="2345">
                  <c:v>40.000174000000001</c:v>
                </c:pt>
                <c:pt idx="2346">
                  <c:v>40.000457000000004</c:v>
                </c:pt>
                <c:pt idx="2347">
                  <c:v>40.001671999999999</c:v>
                </c:pt>
                <c:pt idx="2348">
                  <c:v>40.003713000000012</c:v>
                </c:pt>
                <c:pt idx="2349">
                  <c:v>40.006395000000012</c:v>
                </c:pt>
                <c:pt idx="2350">
                  <c:v>40.009473</c:v>
                </c:pt>
                <c:pt idx="2351">
                  <c:v>40.012664000000001</c:v>
                </c:pt>
                <c:pt idx="2352">
                  <c:v>40.015672000000002</c:v>
                </c:pt>
                <c:pt idx="2353">
                  <c:v>40.018218000000012</c:v>
                </c:pt>
                <c:pt idx="2354">
                  <c:v>40.020064000000005</c:v>
                </c:pt>
                <c:pt idx="2355">
                  <c:v>40.021035000000012</c:v>
                </c:pt>
                <c:pt idx="2356">
                  <c:v>40.021039000000002</c:v>
                </c:pt>
                <c:pt idx="2357">
                  <c:v>40.020073000000011</c:v>
                </c:pt>
                <c:pt idx="2358">
                  <c:v>40.018226000000006</c:v>
                </c:pt>
                <c:pt idx="2359">
                  <c:v>40.015669000000003</c:v>
                </c:pt>
                <c:pt idx="2360">
                  <c:v>40.012641000000002</c:v>
                </c:pt>
                <c:pt idx="2361">
                  <c:v>40.009428</c:v>
                </c:pt>
                <c:pt idx="2362">
                  <c:v>40.006333000000012</c:v>
                </c:pt>
                <c:pt idx="2363">
                  <c:v>40.003652000000002</c:v>
                </c:pt>
                <c:pt idx="2364">
                  <c:v>40.001641999999997</c:v>
                </c:pt>
                <c:pt idx="2365">
                  <c:v>40.000498</c:v>
                </c:pt>
                <c:pt idx="2366">
                  <c:v>40.000335000000014</c:v>
                </c:pt>
                <c:pt idx="2367">
                  <c:v>40.001175000000003</c:v>
                </c:pt>
                <c:pt idx="2368">
                  <c:v>40.002947000000006</c:v>
                </c:pt>
                <c:pt idx="2369">
                  <c:v>40.005490000000002</c:v>
                </c:pt>
                <c:pt idx="2370">
                  <c:v>40.008567000000006</c:v>
                </c:pt>
                <c:pt idx="2371">
                  <c:v>40.011893999999998</c:v>
                </c:pt>
                <c:pt idx="2372">
                  <c:v>40.015156000000012</c:v>
                </c:pt>
                <c:pt idx="2373">
                  <c:v>40.018047000000003</c:v>
                </c:pt>
                <c:pt idx="2374">
                  <c:v>40.020291</c:v>
                </c:pt>
                <c:pt idx="2375">
                  <c:v>40.021674000000004</c:v>
                </c:pt>
                <c:pt idx="2376">
                  <c:v>40.022063000000003</c:v>
                </c:pt>
                <c:pt idx="2377">
                  <c:v>40.021419000000002</c:v>
                </c:pt>
                <c:pt idx="2378">
                  <c:v>40.019800000000004</c:v>
                </c:pt>
                <c:pt idx="2379">
                  <c:v>40.017359000000006</c:v>
                </c:pt>
                <c:pt idx="2380">
                  <c:v>40.014327999999999</c:v>
                </c:pt>
                <c:pt idx="2381">
                  <c:v>40.010999000000005</c:v>
                </c:pt>
                <c:pt idx="2382">
                  <c:v>40.007689999999997</c:v>
                </c:pt>
                <c:pt idx="2383">
                  <c:v>40.004724000000003</c:v>
                </c:pt>
                <c:pt idx="2384">
                  <c:v>40.002389000000001</c:v>
                </c:pt>
                <c:pt idx="2385">
                  <c:v>40.000916000000011</c:v>
                </c:pt>
                <c:pt idx="2386">
                  <c:v>40.000455000000002</c:v>
                </c:pt>
                <c:pt idx="2387">
                  <c:v>40.001058</c:v>
                </c:pt>
                <c:pt idx="2388">
                  <c:v>40.002676000000001</c:v>
                </c:pt>
                <c:pt idx="2389">
                  <c:v>40.005161000000001</c:v>
                </c:pt>
                <c:pt idx="2390">
                  <c:v>40.008280000000006</c:v>
                </c:pt>
                <c:pt idx="2391">
                  <c:v>40.011740000000003</c:v>
                </c:pt>
                <c:pt idx="2392">
                  <c:v>40.015209000000006</c:v>
                </c:pt>
                <c:pt idx="2393">
                  <c:v>40.018356000000011</c:v>
                </c:pt>
                <c:pt idx="2394">
                  <c:v>40.020877000000006</c:v>
                </c:pt>
                <c:pt idx="2395">
                  <c:v>40.022528000000015</c:v>
                </c:pt>
                <c:pt idx="2396">
                  <c:v>40.023147000000002</c:v>
                </c:pt>
                <c:pt idx="2397">
                  <c:v>40.022672000000014</c:v>
                </c:pt>
                <c:pt idx="2398">
                  <c:v>40.021146000000002</c:v>
                </c:pt>
                <c:pt idx="2399">
                  <c:v>40.018716000000012</c:v>
                </c:pt>
                <c:pt idx="2400">
                  <c:v>40.015617000000006</c:v>
                </c:pt>
                <c:pt idx="2401">
                  <c:v>40.012151000000003</c:v>
                </c:pt>
                <c:pt idx="2402">
                  <c:v>40.008658000000011</c:v>
                </c:pt>
                <c:pt idx="2403">
                  <c:v>40.005483000000005</c:v>
                </c:pt>
                <c:pt idx="2404">
                  <c:v>40.002942000000012</c:v>
                </c:pt>
                <c:pt idx="2405">
                  <c:v>40.001289999999997</c:v>
                </c:pt>
                <c:pt idx="2406">
                  <c:v>40.000698</c:v>
                </c:pt>
                <c:pt idx="2407">
                  <c:v>40.001234000000004</c:v>
                </c:pt>
                <c:pt idx="2408">
                  <c:v>40.002855000000011</c:v>
                </c:pt>
                <c:pt idx="2409">
                  <c:v>40.005413000000011</c:v>
                </c:pt>
                <c:pt idx="2410">
                  <c:v>40.008664000000003</c:v>
                </c:pt>
                <c:pt idx="2411">
                  <c:v>40.012298000000001</c:v>
                </c:pt>
                <c:pt idx="2412">
                  <c:v>40.015963000000006</c:v>
                </c:pt>
                <c:pt idx="2413">
                  <c:v>40.019301000000006</c:v>
                </c:pt>
                <c:pt idx="2414">
                  <c:v>40.021986000000005</c:v>
                </c:pt>
                <c:pt idx="2415">
                  <c:v>40.023754000000011</c:v>
                </c:pt>
                <c:pt idx="2416">
                  <c:v>40.024428</c:v>
                </c:pt>
                <c:pt idx="2417">
                  <c:v>40.023940000000003</c:v>
                </c:pt>
                <c:pt idx="2418">
                  <c:v>40.02233500000002</c:v>
                </c:pt>
                <c:pt idx="2419">
                  <c:v>40.019771000000006</c:v>
                </c:pt>
                <c:pt idx="2420">
                  <c:v>40.016500000000001</c:v>
                </c:pt>
                <c:pt idx="2421">
                  <c:v>40.012847999999998</c:v>
                </c:pt>
                <c:pt idx="2422">
                  <c:v>40.009178000000013</c:v>
                </c:pt>
                <c:pt idx="2423">
                  <c:v>40.005862</c:v>
                </c:pt>
                <c:pt idx="2424">
                  <c:v>40.003234000000006</c:v>
                </c:pt>
                <c:pt idx="2425">
                  <c:v>40.001566000000004</c:v>
                </c:pt>
                <c:pt idx="2426">
                  <c:v>40.001035000000002</c:v>
                </c:pt>
                <c:pt idx="2427">
                  <c:v>40.001704000000004</c:v>
                </c:pt>
                <c:pt idx="2428">
                  <c:v>40.003521000000006</c:v>
                </c:pt>
                <c:pt idx="2429">
                  <c:v>40.006314000000003</c:v>
                </c:pt>
                <c:pt idx="2430">
                  <c:v>40.009816000000001</c:v>
                </c:pt>
                <c:pt idx="2431">
                  <c:v>40.013684999999995</c:v>
                </c:pt>
                <c:pt idx="2432">
                  <c:v>40.017541000000001</c:v>
                </c:pt>
                <c:pt idx="2433">
                  <c:v>40.021004000000005</c:v>
                </c:pt>
                <c:pt idx="2434">
                  <c:v>40.023727000000001</c:v>
                </c:pt>
                <c:pt idx="2435">
                  <c:v>40.025438000000015</c:v>
                </c:pt>
                <c:pt idx="2436">
                  <c:v>40.025964000000002</c:v>
                </c:pt>
                <c:pt idx="2437">
                  <c:v>40.025251000000011</c:v>
                </c:pt>
                <c:pt idx="2438">
                  <c:v>40.023367</c:v>
                </c:pt>
                <c:pt idx="2439">
                  <c:v>40.020500000000013</c:v>
                </c:pt>
                <c:pt idx="2440">
                  <c:v>40.016940000000005</c:v>
                </c:pt>
                <c:pt idx="2441">
                  <c:v>40.013046000000003</c:v>
                </c:pt>
                <c:pt idx="2442">
                  <c:v>40.009216000000002</c:v>
                </c:pt>
                <c:pt idx="2443">
                  <c:v>40.005844000000003</c:v>
                </c:pt>
                <c:pt idx="2444">
                  <c:v>40.003279000000006</c:v>
                </c:pt>
                <c:pt idx="2445">
                  <c:v>40.001793000000006</c:v>
                </c:pt>
                <c:pt idx="2446">
                  <c:v>40.001550000000002</c:v>
                </c:pt>
                <c:pt idx="2447">
                  <c:v>40.002589</c:v>
                </c:pt>
                <c:pt idx="2448">
                  <c:v>40.004818</c:v>
                </c:pt>
                <c:pt idx="2449">
                  <c:v>40.008026000000001</c:v>
                </c:pt>
                <c:pt idx="2450">
                  <c:v>40.011898999999993</c:v>
                </c:pt>
                <c:pt idx="2451">
                  <c:v>40.016053000000007</c:v>
                </c:pt>
                <c:pt idx="2452">
                  <c:v>40.020073000000011</c:v>
                </c:pt>
                <c:pt idx="2453">
                  <c:v>40.023556000000013</c:v>
                </c:pt>
                <c:pt idx="2454">
                  <c:v>40.026147000000002</c:v>
                </c:pt>
                <c:pt idx="2455">
                  <c:v>40.027584000000004</c:v>
                </c:pt>
                <c:pt idx="2456">
                  <c:v>40.027718000000014</c:v>
                </c:pt>
                <c:pt idx="2457">
                  <c:v>40.026534000000012</c:v>
                </c:pt>
                <c:pt idx="2458">
                  <c:v>40.024150000000013</c:v>
                </c:pt>
                <c:pt idx="2459">
                  <c:v>40.020811000000002</c:v>
                </c:pt>
                <c:pt idx="2460">
                  <c:v>40.016857999999999</c:v>
                </c:pt>
                <c:pt idx="2461">
                  <c:v>40.012702000000012</c:v>
                </c:pt>
                <c:pt idx="2462">
                  <c:v>40.008776000000012</c:v>
                </c:pt>
                <c:pt idx="2463">
                  <c:v>40.005492000000011</c:v>
                </c:pt>
                <c:pt idx="2464">
                  <c:v>40.003201000000004</c:v>
                </c:pt>
                <c:pt idx="2465">
                  <c:v>40.002155000000016</c:v>
                </c:pt>
                <c:pt idx="2466">
                  <c:v>40.002477000000006</c:v>
                </c:pt>
                <c:pt idx="2467">
                  <c:v>40.004153000000002</c:v>
                </c:pt>
                <c:pt idx="2468">
                  <c:v>40.007027000000001</c:v>
                </c:pt>
                <c:pt idx="2469">
                  <c:v>40.010818</c:v>
                </c:pt>
                <c:pt idx="2470">
                  <c:v>40.015149000000001</c:v>
                </c:pt>
                <c:pt idx="2471">
                  <c:v>40.019584000000002</c:v>
                </c:pt>
                <c:pt idx="2472">
                  <c:v>40.023672000000012</c:v>
                </c:pt>
                <c:pt idx="2473">
                  <c:v>40.026994000000002</c:v>
                </c:pt>
                <c:pt idx="2474">
                  <c:v>40.029209000000002</c:v>
                </c:pt>
                <c:pt idx="2475">
                  <c:v>40.030087000000002</c:v>
                </c:pt>
                <c:pt idx="2476">
                  <c:v>40.029535000000017</c:v>
                </c:pt>
                <c:pt idx="2477">
                  <c:v>40.027609000000005</c:v>
                </c:pt>
                <c:pt idx="2478">
                  <c:v>40.024508000000012</c:v>
                </c:pt>
                <c:pt idx="2479">
                  <c:v>40.020557000000011</c:v>
                </c:pt>
                <c:pt idx="2480">
                  <c:v>40.016171</c:v>
                </c:pt>
                <c:pt idx="2481">
                  <c:v>40.011814000000001</c:v>
                </c:pt>
                <c:pt idx="2482">
                  <c:v>40.007953000000001</c:v>
                </c:pt>
                <c:pt idx="2483">
                  <c:v>40.005004</c:v>
                </c:pt>
                <c:pt idx="2484">
                  <c:v>40.003294000000004</c:v>
                </c:pt>
                <c:pt idx="2485">
                  <c:v>40.003023000000006</c:v>
                </c:pt>
                <c:pt idx="2486">
                  <c:v>40.004239000000005</c:v>
                </c:pt>
                <c:pt idx="2487">
                  <c:v>40.006839000000006</c:v>
                </c:pt>
                <c:pt idx="2488">
                  <c:v>40.010569000000004</c:v>
                </c:pt>
                <c:pt idx="2489">
                  <c:v>40.015057000000006</c:v>
                </c:pt>
                <c:pt idx="2490">
                  <c:v>40.019847999999996</c:v>
                </c:pt>
                <c:pt idx="2491">
                  <c:v>40.024450000000002</c:v>
                </c:pt>
                <c:pt idx="2492">
                  <c:v>40.028387000000002</c:v>
                </c:pt>
                <c:pt idx="2493">
                  <c:v>40.03125</c:v>
                </c:pt>
                <c:pt idx="2494">
                  <c:v>40.032738000000016</c:v>
                </c:pt>
                <c:pt idx="2495">
                  <c:v>40.032694000000006</c:v>
                </c:pt>
                <c:pt idx="2496">
                  <c:v>40.031123000000001</c:v>
                </c:pt>
                <c:pt idx="2497">
                  <c:v>40.028189000000012</c:v>
                </c:pt>
                <c:pt idx="2498">
                  <c:v>40.024206</c:v>
                </c:pt>
                <c:pt idx="2499">
                  <c:v>40.019598000000002</c:v>
                </c:pt>
                <c:pt idx="2500">
                  <c:v>40.014862999999998</c:v>
                </c:pt>
                <c:pt idx="2501">
                  <c:v>40.010516000000003</c:v>
                </c:pt>
                <c:pt idx="2502">
                  <c:v>40.007035000000002</c:v>
                </c:pt>
                <c:pt idx="2503">
                  <c:v>40.004812000000001</c:v>
                </c:pt>
                <c:pt idx="2504">
                  <c:v>40.004108000000002</c:v>
                </c:pt>
                <c:pt idx="2505">
                  <c:v>40.005025000000003</c:v>
                </c:pt>
                <c:pt idx="2506">
                  <c:v>40.007491999999999</c:v>
                </c:pt>
                <c:pt idx="2507">
                  <c:v>40.011273999999993</c:v>
                </c:pt>
                <c:pt idx="2508">
                  <c:v>40.015992000000011</c:v>
                </c:pt>
                <c:pt idx="2509">
                  <c:v>40.021164000000006</c:v>
                </c:pt>
                <c:pt idx="2510">
                  <c:v>40.026254000000002</c:v>
                </c:pt>
                <c:pt idx="2511">
                  <c:v>40.030731000000003</c:v>
                </c:pt>
                <c:pt idx="2512">
                  <c:v>40.034124000000006</c:v>
                </c:pt>
                <c:pt idx="2513">
                  <c:v>40.036073000000002</c:v>
                </c:pt>
                <c:pt idx="2514">
                  <c:v>40.036373000000012</c:v>
                </c:pt>
                <c:pt idx="2515">
                  <c:v>40.034991000000005</c:v>
                </c:pt>
                <c:pt idx="2516">
                  <c:v>40.032076000000011</c:v>
                </c:pt>
                <c:pt idx="2517">
                  <c:v>40.027945000000003</c:v>
                </c:pt>
                <c:pt idx="2518">
                  <c:v>40.023048000000003</c:v>
                </c:pt>
                <c:pt idx="2519">
                  <c:v>40.017924000000001</c:v>
                </c:pt>
                <c:pt idx="2520">
                  <c:v>40.013142000000002</c:v>
                </c:pt>
                <c:pt idx="2521">
                  <c:v>40.009238000000003</c:v>
                </c:pt>
                <c:pt idx="2522">
                  <c:v>40.006661000000001</c:v>
                </c:pt>
                <c:pt idx="2523">
                  <c:v>40.005722000000013</c:v>
                </c:pt>
                <c:pt idx="2524">
                  <c:v>40.006556000000003</c:v>
                </c:pt>
                <c:pt idx="2525">
                  <c:v>40.009109000000002</c:v>
                </c:pt>
                <c:pt idx="2526">
                  <c:v>40.013138000000012</c:v>
                </c:pt>
                <c:pt idx="2527">
                  <c:v>40.018240000000006</c:v>
                </c:pt>
                <c:pt idx="2528">
                  <c:v>40.023890000000002</c:v>
                </c:pt>
                <c:pt idx="2529">
                  <c:v>40.029499000000001</c:v>
                </c:pt>
                <c:pt idx="2530">
                  <c:v>40.034473000000006</c:v>
                </c:pt>
                <c:pt idx="2531">
                  <c:v>40.038287000000004</c:v>
                </c:pt>
                <c:pt idx="2532">
                  <c:v>40.040531000000001</c:v>
                </c:pt>
                <c:pt idx="2533">
                  <c:v>40.040967000000002</c:v>
                </c:pt>
                <c:pt idx="2534">
                  <c:v>40.039550000000013</c:v>
                </c:pt>
                <c:pt idx="2535">
                  <c:v>40.036438000000011</c:v>
                </c:pt>
                <c:pt idx="2536">
                  <c:v>40.031976</c:v>
                </c:pt>
                <c:pt idx="2537">
                  <c:v>40.026662000000002</c:v>
                </c:pt>
                <c:pt idx="2538">
                  <c:v>40.021093</c:v>
                </c:pt>
                <c:pt idx="2539">
                  <c:v>40.015902000000011</c:v>
                </c:pt>
                <c:pt idx="2540">
                  <c:v>40.011686999999981</c:v>
                </c:pt>
                <c:pt idx="2541">
                  <c:v>40.008947000000006</c:v>
                </c:pt>
                <c:pt idx="2542">
                  <c:v>40.008023000000001</c:v>
                </c:pt>
                <c:pt idx="2543">
                  <c:v>40.009063000000005</c:v>
                </c:pt>
                <c:pt idx="2544">
                  <c:v>40.011999000000003</c:v>
                </c:pt>
                <c:pt idx="2545">
                  <c:v>40.016555000000011</c:v>
                </c:pt>
                <c:pt idx="2546">
                  <c:v>40.022271000000003</c:v>
                </c:pt>
                <c:pt idx="2547">
                  <c:v>40.028557000000013</c:v>
                </c:pt>
                <c:pt idx="2548">
                  <c:v>40.034751</c:v>
                </c:pt>
                <c:pt idx="2549">
                  <c:v>40.040194</c:v>
                </c:pt>
                <c:pt idx="2550">
                  <c:v>40.044303000000006</c:v>
                </c:pt>
                <c:pt idx="2551">
                  <c:v>40.046637000000004</c:v>
                </c:pt>
                <c:pt idx="2552">
                  <c:v>40.046947000000003</c:v>
                </c:pt>
                <c:pt idx="2553">
                  <c:v>40.045205000000003</c:v>
                </c:pt>
                <c:pt idx="2554">
                  <c:v>40.041611000000003</c:v>
                </c:pt>
                <c:pt idx="2555">
                  <c:v>40.036577000000001</c:v>
                </c:pt>
                <c:pt idx="2556">
                  <c:v>40.030677000000004</c:v>
                </c:pt>
                <c:pt idx="2557">
                  <c:v>40.024593000000003</c:v>
                </c:pt>
                <c:pt idx="2558">
                  <c:v>40.019035000000002</c:v>
                </c:pt>
                <c:pt idx="2559">
                  <c:v>40.014662999999999</c:v>
                </c:pt>
                <c:pt idx="2560">
                  <c:v>40.012017</c:v>
                </c:pt>
                <c:pt idx="2561">
                  <c:v>40.011447999999994</c:v>
                </c:pt>
                <c:pt idx="2562">
                  <c:v>40.013083999999999</c:v>
                </c:pt>
                <c:pt idx="2563">
                  <c:v>40.016803999999993</c:v>
                </c:pt>
                <c:pt idx="2564">
                  <c:v>40.022255000000015</c:v>
                </c:pt>
                <c:pt idx="2565">
                  <c:v>40.028887000000005</c:v>
                </c:pt>
                <c:pt idx="2566">
                  <c:v>40.036009</c:v>
                </c:pt>
                <c:pt idx="2567">
                  <c:v>40.042867000000001</c:v>
                </c:pt>
                <c:pt idx="2568">
                  <c:v>40.048727</c:v>
                </c:pt>
                <c:pt idx="2569">
                  <c:v>40.052958000000011</c:v>
                </c:pt>
                <c:pt idx="2570">
                  <c:v>40.055105000000012</c:v>
                </c:pt>
                <c:pt idx="2571">
                  <c:v>40.054943000000002</c:v>
                </c:pt>
                <c:pt idx="2572">
                  <c:v>40.052504000000006</c:v>
                </c:pt>
                <c:pt idx="2573">
                  <c:v>40.048079000000001</c:v>
                </c:pt>
                <c:pt idx="2574">
                  <c:v>40.042189</c:v>
                </c:pt>
                <c:pt idx="2575">
                  <c:v>40.035529000000011</c:v>
                </c:pt>
                <c:pt idx="2576">
                  <c:v>40.028892000000013</c:v>
                </c:pt>
                <c:pt idx="2577">
                  <c:v>40.023081000000005</c:v>
                </c:pt>
                <c:pt idx="2578">
                  <c:v>40.018817000000006</c:v>
                </c:pt>
                <c:pt idx="2579">
                  <c:v>40.016660000000002</c:v>
                </c:pt>
                <c:pt idx="2580">
                  <c:v>40.016938000000003</c:v>
                </c:pt>
                <c:pt idx="2581">
                  <c:v>40.019709000000006</c:v>
                </c:pt>
                <c:pt idx="2582">
                  <c:v>40.024749</c:v>
                </c:pt>
                <c:pt idx="2583">
                  <c:v>40.031574000000006</c:v>
                </c:pt>
                <c:pt idx="2584">
                  <c:v>40.039490000000001</c:v>
                </c:pt>
                <c:pt idx="2585">
                  <c:v>40.047669999999997</c:v>
                </c:pt>
                <c:pt idx="2586">
                  <c:v>40.055244999999999</c:v>
                </c:pt>
                <c:pt idx="2587">
                  <c:v>40.061403000000006</c:v>
                </c:pt>
                <c:pt idx="2588">
                  <c:v>40.065482000000003</c:v>
                </c:pt>
                <c:pt idx="2589">
                  <c:v>40.067050000000002</c:v>
                </c:pt>
                <c:pt idx="2590">
                  <c:v>40.065957000000012</c:v>
                </c:pt>
                <c:pt idx="2591">
                  <c:v>40.062357000000013</c:v>
                </c:pt>
                <c:pt idx="2592">
                  <c:v>40.056694999999998</c:v>
                </c:pt>
                <c:pt idx="2593">
                  <c:v>40.049663999999993</c:v>
                </c:pt>
                <c:pt idx="2594">
                  <c:v>40.042125000000013</c:v>
                </c:pt>
                <c:pt idx="2595">
                  <c:v>40.035016000000013</c:v>
                </c:pt>
                <c:pt idx="2596">
                  <c:v>40.029241000000006</c:v>
                </c:pt>
                <c:pt idx="2597">
                  <c:v>40.025570000000016</c:v>
                </c:pt>
                <c:pt idx="2598">
                  <c:v>40.024545000000003</c:v>
                </c:pt>
                <c:pt idx="2599">
                  <c:v>40.026413000000012</c:v>
                </c:pt>
                <c:pt idx="2600">
                  <c:v>40.031093000000006</c:v>
                </c:pt>
                <c:pt idx="2601">
                  <c:v>40.038184000000001</c:v>
                </c:pt>
                <c:pt idx="2602">
                  <c:v>40.046995000000003</c:v>
                </c:pt>
                <c:pt idx="2603">
                  <c:v>40.056632</c:v>
                </c:pt>
                <c:pt idx="2604">
                  <c:v>40.066088000000001</c:v>
                </c:pt>
                <c:pt idx="2605">
                  <c:v>40.074362000000001</c:v>
                </c:pt>
                <c:pt idx="2606">
                  <c:v>40.080576000000001</c:v>
                </c:pt>
                <c:pt idx="2607">
                  <c:v>40.084074999999999</c:v>
                </c:pt>
                <c:pt idx="2608">
                  <c:v>40.084514000000006</c:v>
                </c:pt>
                <c:pt idx="2609">
                  <c:v>40.081897999999995</c:v>
                </c:pt>
                <c:pt idx="2610">
                  <c:v>40.076591000000001</c:v>
                </c:pt>
                <c:pt idx="2611">
                  <c:v>40.069283000000006</c:v>
                </c:pt>
                <c:pt idx="2612">
                  <c:v>40.060913000000021</c:v>
                </c:pt>
                <c:pt idx="2613">
                  <c:v>40.052566000000006</c:v>
                </c:pt>
                <c:pt idx="2614">
                  <c:v>40.045351000000011</c:v>
                </c:pt>
                <c:pt idx="2615">
                  <c:v>40.040269000000002</c:v>
                </c:pt>
                <c:pt idx="2616">
                  <c:v>40.038097</c:v>
                </c:pt>
                <c:pt idx="2617">
                  <c:v>40.039290000000001</c:v>
                </c:pt>
                <c:pt idx="2618">
                  <c:v>40.043925000000002</c:v>
                </c:pt>
                <c:pt idx="2619">
                  <c:v>40.051677999999995</c:v>
                </c:pt>
                <c:pt idx="2620">
                  <c:v>40.061858000000001</c:v>
                </c:pt>
                <c:pt idx="2621">
                  <c:v>40.073481000000001</c:v>
                </c:pt>
                <c:pt idx="2622">
                  <c:v>40.085375000000013</c:v>
                </c:pt>
                <c:pt idx="2623">
                  <c:v>40.096317000000013</c:v>
                </c:pt>
                <c:pt idx="2624">
                  <c:v>40.105174000000012</c:v>
                </c:pt>
                <c:pt idx="2625">
                  <c:v>40.111040000000003</c:v>
                </c:pt>
                <c:pt idx="2626">
                  <c:v>40.113349000000007</c:v>
                </c:pt>
                <c:pt idx="2627">
                  <c:v>40.111947999999998</c:v>
                </c:pt>
                <c:pt idx="2628">
                  <c:v>40.107125000000003</c:v>
                </c:pt>
                <c:pt idx="2629">
                  <c:v>40.099589000000002</c:v>
                </c:pt>
                <c:pt idx="2630">
                  <c:v>40.090392000000016</c:v>
                </c:pt>
                <c:pt idx="2631">
                  <c:v>40.080819000000005</c:v>
                </c:pt>
                <c:pt idx="2632">
                  <c:v>40.072236000000011</c:v>
                </c:pt>
                <c:pt idx="2633">
                  <c:v>40.065937000000012</c:v>
                </c:pt>
                <c:pt idx="2634">
                  <c:v>40.062982000000012</c:v>
                </c:pt>
                <c:pt idx="2635">
                  <c:v>40.064074000000005</c:v>
                </c:pt>
                <c:pt idx="2636">
                  <c:v>40.069460000000007</c:v>
                </c:pt>
                <c:pt idx="2637">
                  <c:v>40.078893000000001</c:v>
                </c:pt>
                <c:pt idx="2638">
                  <c:v>40.091647999999999</c:v>
                </c:pt>
                <c:pt idx="2639">
                  <c:v>40.106598000000012</c:v>
                </c:pt>
                <c:pt idx="2640">
                  <c:v>40.122335000000028</c:v>
                </c:pt>
                <c:pt idx="2641">
                  <c:v>40.137332000000015</c:v>
                </c:pt>
                <c:pt idx="2642">
                  <c:v>40.150124000000005</c:v>
                </c:pt>
                <c:pt idx="2643">
                  <c:v>40.159483000000002</c:v>
                </c:pt>
                <c:pt idx="2644">
                  <c:v>40.164571000000002</c:v>
                </c:pt>
                <c:pt idx="2645">
                  <c:v>40.165059000000021</c:v>
                </c:pt>
                <c:pt idx="2646">
                  <c:v>40.161174000000003</c:v>
                </c:pt>
                <c:pt idx="2647">
                  <c:v>40.153694999999999</c:v>
                </c:pt>
                <c:pt idx="2648">
                  <c:v>40.143878000000001</c:v>
                </c:pt>
                <c:pt idx="2649">
                  <c:v>40.133318000000017</c:v>
                </c:pt>
                <c:pt idx="2650">
                  <c:v>40.123770000000015</c:v>
                </c:pt>
                <c:pt idx="2651">
                  <c:v>40.116949000000005</c:v>
                </c:pt>
                <c:pt idx="2652">
                  <c:v>40.114320000000006</c:v>
                </c:pt>
                <c:pt idx="2653">
                  <c:v>40.116919000000003</c:v>
                </c:pt>
                <c:pt idx="2654">
                  <c:v>40.125211000000014</c:v>
                </c:pt>
                <c:pt idx="2655">
                  <c:v>40.139023000000002</c:v>
                </c:pt>
                <c:pt idx="2656">
                  <c:v>40.157540000000004</c:v>
                </c:pt>
                <c:pt idx="2657">
                  <c:v>40.179386000000001</c:v>
                </c:pt>
                <c:pt idx="2658">
                  <c:v>40.202771000000013</c:v>
                </c:pt>
                <c:pt idx="2659">
                  <c:v>40.225696000000013</c:v>
                </c:pt>
                <c:pt idx="2660">
                  <c:v>40.246189000000001</c:v>
                </c:pt>
                <c:pt idx="2661">
                  <c:v>40.262547000000012</c:v>
                </c:pt>
                <c:pt idx="2662">
                  <c:v>40.273557000000011</c:v>
                </c:pt>
                <c:pt idx="2663">
                  <c:v>40.278663000000002</c:v>
                </c:pt>
                <c:pt idx="2664">
                  <c:v>40.278069000000002</c:v>
                </c:pt>
                <c:pt idx="2665">
                  <c:v>40.272743000000013</c:v>
                </c:pt>
                <c:pt idx="2666">
                  <c:v>40.264342000000013</c:v>
                </c:pt>
                <c:pt idx="2667">
                  <c:v>40.255045000000003</c:v>
                </c:pt>
                <c:pt idx="2668">
                  <c:v>40.247317000000002</c:v>
                </c:pt>
                <c:pt idx="2669">
                  <c:v>40.243633000000003</c:v>
                </c:pt>
                <c:pt idx="2670">
                  <c:v>40.246185000000011</c:v>
                </c:pt>
                <c:pt idx="2671">
                  <c:v>40.256613000000002</c:v>
                </c:pt>
                <c:pt idx="2672">
                  <c:v>40.275795000000016</c:v>
                </c:pt>
                <c:pt idx="2673">
                  <c:v>40.303710000000002</c:v>
                </c:pt>
                <c:pt idx="2674">
                  <c:v>40.339418000000002</c:v>
                </c:pt>
                <c:pt idx="2675">
                  <c:v>40.381140999999992</c:v>
                </c:pt>
                <c:pt idx="2676">
                  <c:v>40.426450000000003</c:v>
                </c:pt>
                <c:pt idx="2677">
                  <c:v>40.472552000000015</c:v>
                </c:pt>
                <c:pt idx="2678">
                  <c:v>40.516626999999993</c:v>
                </c:pt>
                <c:pt idx="2679">
                  <c:v>40.556198000000002</c:v>
                </c:pt>
                <c:pt idx="2680">
                  <c:v>40.589478</c:v>
                </c:pt>
                <c:pt idx="2681">
                  <c:v>40.615664000000002</c:v>
                </c:pt>
                <c:pt idx="2682">
                  <c:v>40.635130000000018</c:v>
                </c:pt>
                <c:pt idx="2683">
                  <c:v>40.649509000000002</c:v>
                </c:pt>
                <c:pt idx="2684">
                  <c:v>40.661625000000001</c:v>
                </c:pt>
                <c:pt idx="2685">
                  <c:v>40.675303000000014</c:v>
                </c:pt>
                <c:pt idx="2686">
                  <c:v>40.695057000000013</c:v>
                </c:pt>
                <c:pt idx="2687">
                  <c:v>40.725693000000014</c:v>
                </c:pt>
                <c:pt idx="2688">
                  <c:v>40.771873000000006</c:v>
                </c:pt>
                <c:pt idx="2689">
                  <c:v>40.837690999999992</c:v>
                </c:pt>
                <c:pt idx="2690">
                  <c:v>40.926324000000001</c:v>
                </c:pt>
                <c:pt idx="2691">
                  <c:v>41.039798000000012</c:v>
                </c:pt>
                <c:pt idx="2692">
                  <c:v>41.178932000000017</c:v>
                </c:pt>
                <c:pt idx="2693">
                  <c:v>41.343482999999999</c:v>
                </c:pt>
                <c:pt idx="2694">
                  <c:v>41.532517000000013</c:v>
                </c:pt>
                <c:pt idx="2695">
                  <c:v>41.745029000000002</c:v>
                </c:pt>
                <c:pt idx="2696">
                  <c:v>41.980796000000005</c:v>
                </c:pt>
                <c:pt idx="2697">
                  <c:v>42.241475000000001</c:v>
                </c:pt>
                <c:pt idx="2698">
                  <c:v>42.531984000000001</c:v>
                </c:pt>
                <c:pt idx="2699">
                  <c:v>42.862208000000003</c:v>
                </c:pt>
                <c:pt idx="2700">
                  <c:v>43.249236000000003</c:v>
                </c:pt>
                <c:pt idx="2701">
                  <c:v>43.720441000000001</c:v>
                </c:pt>
                <c:pt idx="2702">
                  <c:v>44.318149000000005</c:v>
                </c:pt>
                <c:pt idx="2703">
                  <c:v>45.107284999999997</c:v>
                </c:pt>
                <c:pt idx="2704">
                  <c:v>46.188937000000003</c:v>
                </c:pt>
                <c:pt idx="2705">
                  <c:v>47.726124000000013</c:v>
                </c:pt>
                <c:pt idx="2706">
                  <c:v>49.996414000000001</c:v>
                </c:pt>
                <c:pt idx="2707">
                  <c:v>53.508672000000011</c:v>
                </c:pt>
                <c:pt idx="2708">
                  <c:v>59.290776000000015</c:v>
                </c:pt>
                <c:pt idx="2709">
                  <c:v>69.706946000000002</c:v>
                </c:pt>
                <c:pt idx="2710">
                  <c:v>91.305520999999999</c:v>
                </c:pt>
                <c:pt idx="2711">
                  <c:v>148.55686900000001</c:v>
                </c:pt>
                <c:pt idx="2712">
                  <c:v>410.94790899999987</c:v>
                </c:pt>
                <c:pt idx="2713">
                  <c:v>7676.6060810000017</c:v>
                </c:pt>
                <c:pt idx="2714">
                  <c:v>1380.8974329999996</c:v>
                </c:pt>
                <c:pt idx="2715">
                  <c:v>225.73792399999999</c:v>
                </c:pt>
                <c:pt idx="2716">
                  <c:v>112.35945599999998</c:v>
                </c:pt>
                <c:pt idx="2717">
                  <c:v>78.372673999999989</c:v>
                </c:pt>
                <c:pt idx="2718">
                  <c:v>63.814779000000001</c:v>
                </c:pt>
                <c:pt idx="2719">
                  <c:v>56.290930000000017</c:v>
                </c:pt>
                <c:pt idx="2720">
                  <c:v>51.910344000000002</c:v>
                </c:pt>
                <c:pt idx="2721">
                  <c:v>49.132316000000017</c:v>
                </c:pt>
                <c:pt idx="2722">
                  <c:v>47.248124000000011</c:v>
                </c:pt>
                <c:pt idx="2723">
                  <c:v>45.896480000000004</c:v>
                </c:pt>
                <c:pt idx="2724">
                  <c:v>44.879648999999993</c:v>
                </c:pt>
                <c:pt idx="2725">
                  <c:v>44.084164000000001</c:v>
                </c:pt>
                <c:pt idx="2726">
                  <c:v>43.443001000000002</c:v>
                </c:pt>
                <c:pt idx="2727">
                  <c:v>42.915910000000011</c:v>
                </c:pt>
                <c:pt idx="2728">
                  <c:v>42.478415000000012</c:v>
                </c:pt>
                <c:pt idx="2729">
                  <c:v>42.115262000000001</c:v>
                </c:pt>
                <c:pt idx="2730">
                  <c:v>41.816341000000001</c:v>
                </c:pt>
                <c:pt idx="2731">
                  <c:v>41.574107000000005</c:v>
                </c:pt>
                <c:pt idx="2732">
                  <c:v>41.381973000000002</c:v>
                </c:pt>
                <c:pt idx="2733">
                  <c:v>41.233399000000013</c:v>
                </c:pt>
                <c:pt idx="2734">
                  <c:v>41.121477000000006</c:v>
                </c:pt>
                <c:pt idx="2735">
                  <c:v>41.038884000000003</c:v>
                </c:pt>
                <c:pt idx="2736">
                  <c:v>40.978100000000012</c:v>
                </c:pt>
                <c:pt idx="2737">
                  <c:v>40.931774000000004</c:v>
                </c:pt>
                <c:pt idx="2738">
                  <c:v>40.893165000000003</c:v>
                </c:pt>
                <c:pt idx="2739">
                  <c:v>40.856560999999999</c:v>
                </c:pt>
                <c:pt idx="2740">
                  <c:v>40.817621999999986</c:v>
                </c:pt>
                <c:pt idx="2741">
                  <c:v>40.773597000000002</c:v>
                </c:pt>
                <c:pt idx="2742">
                  <c:v>40.723381000000003</c:v>
                </c:pt>
                <c:pt idx="2743">
                  <c:v>40.667411000000001</c:v>
                </c:pt>
                <c:pt idx="2744">
                  <c:v>40.607414000000006</c:v>
                </c:pt>
                <c:pt idx="2745">
                  <c:v>40.546037000000005</c:v>
                </c:pt>
                <c:pt idx="2746">
                  <c:v>40.486409000000002</c:v>
                </c:pt>
                <c:pt idx="2747">
                  <c:v>40.431679000000003</c:v>
                </c:pt>
                <c:pt idx="2748">
                  <c:v>40.384587999999994</c:v>
                </c:pt>
                <c:pt idx="2749">
                  <c:v>40.347115000000002</c:v>
                </c:pt>
                <c:pt idx="2750">
                  <c:v>40.320247999999999</c:v>
                </c:pt>
                <c:pt idx="2751">
                  <c:v>40.303879999999999</c:v>
                </c:pt>
                <c:pt idx="2752">
                  <c:v>40.296849000000002</c:v>
                </c:pt>
                <c:pt idx="2753">
                  <c:v>40.29711200000002</c:v>
                </c:pt>
                <c:pt idx="2754">
                  <c:v>40.302011</c:v>
                </c:pt>
                <c:pt idx="2755">
                  <c:v>40.308614000000006</c:v>
                </c:pt>
                <c:pt idx="2756">
                  <c:v>40.314067999999985</c:v>
                </c:pt>
                <c:pt idx="2757">
                  <c:v>40.315934000000006</c:v>
                </c:pt>
                <c:pt idx="2758">
                  <c:v>40.312457999999999</c:v>
                </c:pt>
                <c:pt idx="2759">
                  <c:v>40.302745000000002</c:v>
                </c:pt>
                <c:pt idx="2760">
                  <c:v>40.286825</c:v>
                </c:pt>
                <c:pt idx="2761">
                  <c:v>40.265601000000011</c:v>
                </c:pt>
                <c:pt idx="2762">
                  <c:v>40.240692000000003</c:v>
                </c:pt>
                <c:pt idx="2763">
                  <c:v>40.214196000000001</c:v>
                </c:pt>
                <c:pt idx="2764">
                  <c:v>40.188402000000011</c:v>
                </c:pt>
                <c:pt idx="2765">
                  <c:v>40.165488000000003</c:v>
                </c:pt>
                <c:pt idx="2766">
                  <c:v>40.147246999999993</c:v>
                </c:pt>
                <c:pt idx="2767">
                  <c:v>40.134869000000002</c:v>
                </c:pt>
                <c:pt idx="2768">
                  <c:v>40.128812000000018</c:v>
                </c:pt>
                <c:pt idx="2769">
                  <c:v>40.128763000000021</c:v>
                </c:pt>
                <c:pt idx="2770">
                  <c:v>40.133699</c:v>
                </c:pt>
                <c:pt idx="2771">
                  <c:v>40.142045000000003</c:v>
                </c:pt>
                <c:pt idx="2772">
                  <c:v>40.151881999999986</c:v>
                </c:pt>
                <c:pt idx="2773">
                  <c:v>40.161204000000005</c:v>
                </c:pt>
                <c:pt idx="2774">
                  <c:v>40.168174000000015</c:v>
                </c:pt>
                <c:pt idx="2775">
                  <c:v>40.171348000000002</c:v>
                </c:pt>
                <c:pt idx="2776">
                  <c:v>40.169847000000004</c:v>
                </c:pt>
                <c:pt idx="2777">
                  <c:v>40.163452000000014</c:v>
                </c:pt>
                <c:pt idx="2778">
                  <c:v>40.152604000000004</c:v>
                </c:pt>
                <c:pt idx="2779">
                  <c:v>40.13833200000002</c:v>
                </c:pt>
                <c:pt idx="2780">
                  <c:v>40.122098000000015</c:v>
                </c:pt>
                <c:pt idx="2781">
                  <c:v>40.105598000000015</c:v>
                </c:pt>
                <c:pt idx="2782">
                  <c:v>40.090532000000017</c:v>
                </c:pt>
                <c:pt idx="2783">
                  <c:v>40.078384</c:v>
                </c:pt>
                <c:pt idx="2784">
                  <c:v>40.070238000000003</c:v>
                </c:pt>
                <c:pt idx="2785">
                  <c:v>40.066644000000004</c:v>
                </c:pt>
                <c:pt idx="2786">
                  <c:v>40.067563</c:v>
                </c:pt>
                <c:pt idx="2787">
                  <c:v>40.072385000000011</c:v>
                </c:pt>
                <c:pt idx="2788">
                  <c:v>40.080024999999999</c:v>
                </c:pt>
                <c:pt idx="2789">
                  <c:v>40.089072000000002</c:v>
                </c:pt>
                <c:pt idx="2790">
                  <c:v>40.097982000000002</c:v>
                </c:pt>
                <c:pt idx="2791">
                  <c:v>40.105283</c:v>
                </c:pt>
                <c:pt idx="2792">
                  <c:v>40.109762000000003</c:v>
                </c:pt>
                <c:pt idx="2793">
                  <c:v>40.110620000000004</c:v>
                </c:pt>
                <c:pt idx="2794">
                  <c:v>40.107561000000004</c:v>
                </c:pt>
                <c:pt idx="2795">
                  <c:v>40.100821000000003</c:v>
                </c:pt>
                <c:pt idx="2796">
                  <c:v>40.091125000000012</c:v>
                </c:pt>
                <c:pt idx="2797">
                  <c:v>40.079576000000003</c:v>
                </c:pt>
                <c:pt idx="2798">
                  <c:v>40.067505000000011</c:v>
                </c:pt>
                <c:pt idx="2799">
                  <c:v>40.056289999999997</c:v>
                </c:pt>
                <c:pt idx="2800">
                  <c:v>40.047169000000004</c:v>
                </c:pt>
                <c:pt idx="2801">
                  <c:v>40.041084999999995</c:v>
                </c:pt>
                <c:pt idx="2802">
                  <c:v>40.038567</c:v>
                </c:pt>
                <c:pt idx="2803">
                  <c:v>40.039664000000002</c:v>
                </c:pt>
                <c:pt idx="2804">
                  <c:v>40.043955000000011</c:v>
                </c:pt>
                <c:pt idx="2805">
                  <c:v>40.050611000000004</c:v>
                </c:pt>
                <c:pt idx="2806">
                  <c:v>40.058514000000002</c:v>
                </c:pt>
                <c:pt idx="2807">
                  <c:v>40.066410000000012</c:v>
                </c:pt>
                <c:pt idx="2808">
                  <c:v>40.073079</c:v>
                </c:pt>
                <c:pt idx="2809">
                  <c:v>40.077493000000004</c:v>
                </c:pt>
                <c:pt idx="2810">
                  <c:v>40.078955000000015</c:v>
                </c:pt>
                <c:pt idx="2811">
                  <c:v>40.077178000000011</c:v>
                </c:pt>
                <c:pt idx="2812">
                  <c:v>40.072317000000012</c:v>
                </c:pt>
                <c:pt idx="2813">
                  <c:v>40.064942000000002</c:v>
                </c:pt>
                <c:pt idx="2814">
                  <c:v>40.055950000000003</c:v>
                </c:pt>
                <c:pt idx="2815">
                  <c:v>40.046443000000004</c:v>
                </c:pt>
                <c:pt idx="2816">
                  <c:v>40.037572000000011</c:v>
                </c:pt>
                <c:pt idx="2817">
                  <c:v>40.030386</c:v>
                </c:pt>
                <c:pt idx="2818">
                  <c:v>40.025690000000012</c:v>
                </c:pt>
                <c:pt idx="2819">
                  <c:v>40.023944</c:v>
                </c:pt>
                <c:pt idx="2820">
                  <c:v>40.025208000000013</c:v>
                </c:pt>
                <c:pt idx="2821">
                  <c:v>40.029137000000013</c:v>
                </c:pt>
                <c:pt idx="2822">
                  <c:v>40.035039000000012</c:v>
                </c:pt>
                <c:pt idx="2823">
                  <c:v>40.041972000000001</c:v>
                </c:pt>
                <c:pt idx="2824">
                  <c:v>40.048874000000005</c:v>
                </c:pt>
                <c:pt idx="2825">
                  <c:v>40.05471</c:v>
                </c:pt>
                <c:pt idx="2826">
                  <c:v>40.058612000000011</c:v>
                </c:pt>
                <c:pt idx="2827">
                  <c:v>40.059989000000002</c:v>
                </c:pt>
                <c:pt idx="2828">
                  <c:v>40.058605</c:v>
                </c:pt>
                <c:pt idx="2829">
                  <c:v>40.054605999999993</c:v>
                </c:pt>
                <c:pt idx="2830">
                  <c:v>40.048490000000001</c:v>
                </c:pt>
                <c:pt idx="2831">
                  <c:v>40.041037000000003</c:v>
                </c:pt>
                <c:pt idx="2832">
                  <c:v>40.033197000000001</c:v>
                </c:pt>
                <c:pt idx="2833">
                  <c:v>40.025960000000012</c:v>
                </c:pt>
                <c:pt idx="2834">
                  <c:v>40.020218000000014</c:v>
                </c:pt>
                <c:pt idx="2835">
                  <c:v>40.016646999999999</c:v>
                </c:pt>
                <c:pt idx="2836">
                  <c:v>40.015620000000006</c:v>
                </c:pt>
                <c:pt idx="2837">
                  <c:v>40.017158000000002</c:v>
                </c:pt>
                <c:pt idx="2838">
                  <c:v>40.020932000000016</c:v>
                </c:pt>
                <c:pt idx="2839">
                  <c:v>40.026319000000015</c:v>
                </c:pt>
                <c:pt idx="2840">
                  <c:v>40.032482000000002</c:v>
                </c:pt>
                <c:pt idx="2841">
                  <c:v>40.038499000000002</c:v>
                </c:pt>
                <c:pt idx="2842">
                  <c:v>40.043478</c:v>
                </c:pt>
                <c:pt idx="2843">
                  <c:v>40.046689000000001</c:v>
                </c:pt>
                <c:pt idx="2844">
                  <c:v>40.047654999999999</c:v>
                </c:pt>
                <c:pt idx="2845">
                  <c:v>40.046216000000001</c:v>
                </c:pt>
                <c:pt idx="2846">
                  <c:v>40.042548000000011</c:v>
                </c:pt>
                <c:pt idx="2847">
                  <c:v>40.037129</c:v>
                </c:pt>
                <c:pt idx="2848">
                  <c:v>40.030674000000005</c:v>
                </c:pt>
                <c:pt idx="2849">
                  <c:v>40.024030000000003</c:v>
                </c:pt>
                <c:pt idx="2850">
                  <c:v>40.018061000000003</c:v>
                </c:pt>
                <c:pt idx="2851">
                  <c:v>40.013525000000001</c:v>
                </c:pt>
                <c:pt idx="2852">
                  <c:v>40.010971000000005</c:v>
                </c:pt>
                <c:pt idx="2853">
                  <c:v>40.010671000000002</c:v>
                </c:pt>
                <c:pt idx="2854">
                  <c:v>40.01258</c:v>
                </c:pt>
                <c:pt idx="2855">
                  <c:v>40.016350000000003</c:v>
                </c:pt>
                <c:pt idx="2856">
                  <c:v>40.021383</c:v>
                </c:pt>
                <c:pt idx="2857">
                  <c:v>40.026914000000012</c:v>
                </c:pt>
                <c:pt idx="2858">
                  <c:v>40.032120000000013</c:v>
                </c:pt>
                <c:pt idx="2859">
                  <c:v>40.036237</c:v>
                </c:pt>
                <c:pt idx="2860">
                  <c:v>40.038663</c:v>
                </c:pt>
                <c:pt idx="2861">
                  <c:v>40.03904</c:v>
                </c:pt>
                <c:pt idx="2862">
                  <c:v>40.037301000000006</c:v>
                </c:pt>
                <c:pt idx="2863">
                  <c:v>40.033676</c:v>
                </c:pt>
                <c:pt idx="2864">
                  <c:v>40.028654000000003</c:v>
                </c:pt>
                <c:pt idx="2865">
                  <c:v>40.022914000000014</c:v>
                </c:pt>
                <c:pt idx="2866">
                  <c:v>40.017226999999998</c:v>
                </c:pt>
                <c:pt idx="2867">
                  <c:v>40.012347000000005</c:v>
                </c:pt>
                <c:pt idx="2868">
                  <c:v>40.008906000000003</c:v>
                </c:pt>
                <c:pt idx="2869">
                  <c:v>40.007329000000006</c:v>
                </c:pt>
                <c:pt idx="2870">
                  <c:v>40.007774000000005</c:v>
                </c:pt>
                <c:pt idx="2871">
                  <c:v>40.010113000000011</c:v>
                </c:pt>
                <c:pt idx="2872">
                  <c:v>40.013958000000002</c:v>
                </c:pt>
                <c:pt idx="2873">
                  <c:v>40.018714000000003</c:v>
                </c:pt>
                <c:pt idx="2874">
                  <c:v>40.023665000000001</c:v>
                </c:pt>
                <c:pt idx="2875">
                  <c:v>40.028079000000012</c:v>
                </c:pt>
                <c:pt idx="2876">
                  <c:v>40.031308000000003</c:v>
                </c:pt>
                <c:pt idx="2877">
                  <c:v>40.032881000000003</c:v>
                </c:pt>
                <c:pt idx="2878">
                  <c:v>40.032564000000001</c:v>
                </c:pt>
                <c:pt idx="2879">
                  <c:v>40.030396000000003</c:v>
                </c:pt>
                <c:pt idx="2880">
                  <c:v>40.026674</c:v>
                </c:pt>
                <c:pt idx="2881">
                  <c:v>40.021914000000002</c:v>
                </c:pt>
                <c:pt idx="2882">
                  <c:v>40.016770000000001</c:v>
                </c:pt>
                <c:pt idx="2883">
                  <c:v>40.011946999999999</c:v>
                </c:pt>
                <c:pt idx="2884">
                  <c:v>40.008094</c:v>
                </c:pt>
                <c:pt idx="2885">
                  <c:v>40.005716000000014</c:v>
                </c:pt>
                <c:pt idx="2886">
                  <c:v>40.005104000000003</c:v>
                </c:pt>
                <c:pt idx="2887">
                  <c:v>40.006295000000001</c:v>
                </c:pt>
                <c:pt idx="2888">
                  <c:v>40.009072000000003</c:v>
                </c:pt>
                <c:pt idx="2889">
                  <c:v>40.012994000000006</c:v>
                </c:pt>
                <c:pt idx="2890">
                  <c:v>40.017461999999995</c:v>
                </c:pt>
                <c:pt idx="2891">
                  <c:v>40.021809000000005</c:v>
                </c:pt>
                <c:pt idx="2892">
                  <c:v>40.025392000000018</c:v>
                </c:pt>
                <c:pt idx="2893">
                  <c:v>40.027684999999998</c:v>
                </c:pt>
                <c:pt idx="2894">
                  <c:v>40.028350000000017</c:v>
                </c:pt>
                <c:pt idx="2895">
                  <c:v>40.027287999999999</c:v>
                </c:pt>
                <c:pt idx="2896">
                  <c:v>40.024647999999999</c:v>
                </c:pt>
                <c:pt idx="2897">
                  <c:v>40.020801000000006</c:v>
                </c:pt>
                <c:pt idx="2898">
                  <c:v>40.016289999999998</c:v>
                </c:pt>
                <c:pt idx="2899">
                  <c:v>40.011744999999998</c:v>
                </c:pt>
                <c:pt idx="2900">
                  <c:v>40.007795000000002</c:v>
                </c:pt>
                <c:pt idx="2901">
                  <c:v>40.004978000000001</c:v>
                </c:pt>
                <c:pt idx="2902">
                  <c:v>40.003664999999998</c:v>
                </c:pt>
                <c:pt idx="2903">
                  <c:v>40.004004999999999</c:v>
                </c:pt>
                <c:pt idx="2904">
                  <c:v>40.005909000000003</c:v>
                </c:pt>
                <c:pt idx="2905">
                  <c:v>40.009067000000002</c:v>
                </c:pt>
                <c:pt idx="2906">
                  <c:v>40.012989000000005</c:v>
                </c:pt>
                <c:pt idx="2907">
                  <c:v>40.017081999999995</c:v>
                </c:pt>
                <c:pt idx="2908">
                  <c:v>40.020734000000012</c:v>
                </c:pt>
                <c:pt idx="2909">
                  <c:v>40.023403000000002</c:v>
                </c:pt>
                <c:pt idx="2910">
                  <c:v>40.024698000000001</c:v>
                </c:pt>
                <c:pt idx="2911">
                  <c:v>40.024425000000001</c:v>
                </c:pt>
                <c:pt idx="2912">
                  <c:v>40.022624</c:v>
                </c:pt>
                <c:pt idx="2913">
                  <c:v>40.019553000000002</c:v>
                </c:pt>
                <c:pt idx="2914">
                  <c:v>40.015652000000003</c:v>
                </c:pt>
                <c:pt idx="2915">
                  <c:v>40.011477999999997</c:v>
                </c:pt>
                <c:pt idx="2916">
                  <c:v>40.007621999999998</c:v>
                </c:pt>
                <c:pt idx="2917">
                  <c:v>40.004621999999998</c:v>
                </c:pt>
                <c:pt idx="2918">
                  <c:v>40.002887999999999</c:v>
                </c:pt>
                <c:pt idx="2919">
                  <c:v>40.002643000000006</c:v>
                </c:pt>
                <c:pt idx="2920">
                  <c:v>40.003889000000001</c:v>
                </c:pt>
                <c:pt idx="2921">
                  <c:v>40.006414000000007</c:v>
                </c:pt>
                <c:pt idx="2922">
                  <c:v>40.009821000000002</c:v>
                </c:pt>
                <c:pt idx="2923">
                  <c:v>40.013587999999999</c:v>
                </c:pt>
                <c:pt idx="2924">
                  <c:v>40.017146000000004</c:v>
                </c:pt>
                <c:pt idx="2925">
                  <c:v>40.019963000000004</c:v>
                </c:pt>
                <c:pt idx="2926">
                  <c:v>40.021620000000006</c:v>
                </c:pt>
                <c:pt idx="2927">
                  <c:v>40.02187</c:v>
                </c:pt>
                <c:pt idx="2928">
                  <c:v>40.020678000000011</c:v>
                </c:pt>
                <c:pt idx="2929">
                  <c:v>40.018217</c:v>
                </c:pt>
                <c:pt idx="2930">
                  <c:v>40.014846999999982</c:v>
                </c:pt>
                <c:pt idx="2931">
                  <c:v>40.011054999999999</c:v>
                </c:pt>
                <c:pt idx="2932">
                  <c:v>40.007390000000001</c:v>
                </c:pt>
                <c:pt idx="2933">
                  <c:v>40.004374000000006</c:v>
                </c:pt>
                <c:pt idx="2934">
                  <c:v>40.002430000000011</c:v>
                </c:pt>
                <c:pt idx="2935">
                  <c:v>40.001820000000002</c:v>
                </c:pt>
                <c:pt idx="2936">
                  <c:v>40.002608000000002</c:v>
                </c:pt>
                <c:pt idx="2937">
                  <c:v>40.004652</c:v>
                </c:pt>
                <c:pt idx="2938">
                  <c:v>40.007623999999993</c:v>
                </c:pt>
                <c:pt idx="2939">
                  <c:v>40.011064999999995</c:v>
                </c:pt>
                <c:pt idx="2940">
                  <c:v>40.014449999999997</c:v>
                </c:pt>
                <c:pt idx="2941">
                  <c:v>40.017266999999997</c:v>
                </c:pt>
                <c:pt idx="2942">
                  <c:v>40.019092000000001</c:v>
                </c:pt>
                <c:pt idx="2943">
                  <c:v>40.019654000000003</c:v>
                </c:pt>
                <c:pt idx="2944">
                  <c:v>40.018869000000002</c:v>
                </c:pt>
                <c:pt idx="2945">
                  <c:v>40.016854000000002</c:v>
                </c:pt>
                <c:pt idx="2946">
                  <c:v>40.013907000000003</c:v>
                </c:pt>
                <c:pt idx="2947">
                  <c:v>40.010463000000001</c:v>
                </c:pt>
                <c:pt idx="2948">
                  <c:v>40.007027000000001</c:v>
                </c:pt>
                <c:pt idx="2949">
                  <c:v>40.004097000000002</c:v>
                </c:pt>
                <c:pt idx="2950">
                  <c:v>40.002094</c:v>
                </c:pt>
                <c:pt idx="2951">
                  <c:v>40.001296000000004</c:v>
                </c:pt>
                <c:pt idx="2952">
                  <c:v>40.001800000000003</c:v>
                </c:pt>
                <c:pt idx="2953">
                  <c:v>40.003508000000011</c:v>
                </c:pt>
                <c:pt idx="2954">
                  <c:v>40.006145000000011</c:v>
                </c:pt>
                <c:pt idx="2955">
                  <c:v>40.009298000000001</c:v>
                </c:pt>
                <c:pt idx="2956">
                  <c:v>40.012481000000001</c:v>
                </c:pt>
                <c:pt idx="2957">
                  <c:v>40.015208000000001</c:v>
                </c:pt>
                <c:pt idx="2958">
                  <c:v>40.017064999999995</c:v>
                </c:pt>
                <c:pt idx="2959">
                  <c:v>40.017773000000005</c:v>
                </c:pt>
                <c:pt idx="2960">
                  <c:v>40.017224999999996</c:v>
                </c:pt>
                <c:pt idx="2961">
                  <c:v>40.015505000000012</c:v>
                </c:pt>
                <c:pt idx="2962">
                  <c:v>40.012872000000002</c:v>
                </c:pt>
                <c:pt idx="2963">
                  <c:v>40.009719000000011</c:v>
                </c:pt>
                <c:pt idx="2964">
                  <c:v>40.006515000000014</c:v>
                </c:pt>
                <c:pt idx="2965">
                  <c:v>40.003733000000011</c:v>
                </c:pt>
                <c:pt idx="2966">
                  <c:v>40.001778000000002</c:v>
                </c:pt>
                <c:pt idx="2967">
                  <c:v>40.000929000000006</c:v>
                </c:pt>
                <c:pt idx="2968">
                  <c:v>40.001294000000001</c:v>
                </c:pt>
                <c:pt idx="2969">
                  <c:v>40.002800000000001</c:v>
                </c:pt>
                <c:pt idx="2970">
                  <c:v>40.005201</c:v>
                </c:pt>
                <c:pt idx="2971">
                  <c:v>40.008118000000017</c:v>
                </c:pt>
                <c:pt idx="2972">
                  <c:v>40.011096999999999</c:v>
                </c:pt>
                <c:pt idx="2973">
                  <c:v>40.013680000000001</c:v>
                </c:pt>
                <c:pt idx="2974">
                  <c:v>40.015470000000001</c:v>
                </c:pt>
                <c:pt idx="2975">
                  <c:v>40.016195000000003</c:v>
                </c:pt>
                <c:pt idx="2976">
                  <c:v>40.015746</c:v>
                </c:pt>
                <c:pt idx="2977">
                  <c:v>40.014192000000001</c:v>
                </c:pt>
                <c:pt idx="2978">
                  <c:v>40.011769999999999</c:v>
                </c:pt>
                <c:pt idx="2979">
                  <c:v>40.008848</c:v>
                </c:pt>
                <c:pt idx="2980">
                  <c:v>40.005865</c:v>
                </c:pt>
                <c:pt idx="2981">
                  <c:v>40.003267999999998</c:v>
                </c:pt>
                <c:pt idx="2982">
                  <c:v>40.001440999999993</c:v>
                </c:pt>
                <c:pt idx="2983">
                  <c:v>40.000647999999998</c:v>
                </c:pt>
                <c:pt idx="2984">
                  <c:v>40.000995000000003</c:v>
                </c:pt>
                <c:pt idx="2985">
                  <c:v>40.002411000000002</c:v>
                </c:pt>
                <c:pt idx="2986">
                  <c:v>40.004664999999996</c:v>
                </c:pt>
                <c:pt idx="2987">
                  <c:v>40.007398000000002</c:v>
                </c:pt>
                <c:pt idx="2988">
                  <c:v>40.010182</c:v>
                </c:pt>
                <c:pt idx="2989">
                  <c:v>40.012583000000006</c:v>
                </c:pt>
                <c:pt idx="2990">
                  <c:v>40.014231000000002</c:v>
                </c:pt>
                <c:pt idx="2991">
                  <c:v>40.014870999999999</c:v>
                </c:pt>
                <c:pt idx="2992">
                  <c:v>40.014406999999999</c:v>
                </c:pt>
                <c:pt idx="2993">
                  <c:v>40.012912000000014</c:v>
                </c:pt>
                <c:pt idx="2994">
                  <c:v>40.010617000000003</c:v>
                </c:pt>
                <c:pt idx="2995">
                  <c:v>40.007873000000004</c:v>
                </c:pt>
                <c:pt idx="2996">
                  <c:v>40.005099000000001</c:v>
                </c:pt>
                <c:pt idx="2997">
                  <c:v>40.002715000000016</c:v>
                </c:pt>
                <c:pt idx="2998">
                  <c:v>40.001079000000004</c:v>
                </c:pt>
                <c:pt idx="2999">
                  <c:v>40.000430000000001</c:v>
                </c:pt>
                <c:pt idx="3000">
                  <c:v>40.000855000000001</c:v>
                </c:pt>
                <c:pt idx="3001">
                  <c:v>40.002273000000002</c:v>
                </c:pt>
                <c:pt idx="3002">
                  <c:v>40.004451000000003</c:v>
                </c:pt>
                <c:pt idx="3003">
                  <c:v>40.007041999999998</c:v>
                </c:pt>
                <c:pt idx="3004">
                  <c:v>40.009635000000003</c:v>
                </c:pt>
                <c:pt idx="3005">
                  <c:v>40.011822999999993</c:v>
                </c:pt>
                <c:pt idx="3006">
                  <c:v>40.013266000000002</c:v>
                </c:pt>
                <c:pt idx="3007">
                  <c:v>40.013738000000011</c:v>
                </c:pt>
                <c:pt idx="3008">
                  <c:v>40.013169000000005</c:v>
                </c:pt>
                <c:pt idx="3009">
                  <c:v>40.011647999999994</c:v>
                </c:pt>
                <c:pt idx="3010">
                  <c:v>40.009413000000002</c:v>
                </c:pt>
                <c:pt idx="3011">
                  <c:v>40.006811000000006</c:v>
                </c:pt>
                <c:pt idx="3012">
                  <c:v>40.004241999999998</c:v>
                </c:pt>
                <c:pt idx="3013">
                  <c:v>40.002102000000015</c:v>
                </c:pt>
                <c:pt idx="3014">
                  <c:v>40.000713000000012</c:v>
                </c:pt>
                <c:pt idx="3015">
                  <c:v>40.000281999999999</c:v>
                </c:pt>
                <c:pt idx="3016">
                  <c:v>40.000863000000003</c:v>
                </c:pt>
                <c:pt idx="3017">
                  <c:v>40.002352000000016</c:v>
                </c:pt>
                <c:pt idx="3018">
                  <c:v>40.004505000000002</c:v>
                </c:pt>
                <c:pt idx="3019">
                  <c:v>40.006977000000006</c:v>
                </c:pt>
                <c:pt idx="3020">
                  <c:v>40.009372000000013</c:v>
                </c:pt>
                <c:pt idx="3021">
                  <c:v>40.011311000000006</c:v>
                </c:pt>
                <c:pt idx="3022">
                  <c:v>40.01249</c:v>
                </c:pt>
                <c:pt idx="3023">
                  <c:v>40.012724000000006</c:v>
                </c:pt>
                <c:pt idx="3024">
                  <c:v>40.011977999999999</c:v>
                </c:pt>
                <c:pt idx="3025">
                  <c:v>40.010370000000002</c:v>
                </c:pt>
                <c:pt idx="3026">
                  <c:v>40.008155000000016</c:v>
                </c:pt>
                <c:pt idx="3027">
                  <c:v>40.005680000000005</c:v>
                </c:pt>
                <c:pt idx="3028">
                  <c:v>40.003330000000012</c:v>
                </c:pt>
                <c:pt idx="3029">
                  <c:v>40.001469999999998</c:v>
                </c:pt>
                <c:pt idx="3030">
                  <c:v>40.000384000000004</c:v>
                </c:pt>
                <c:pt idx="3031">
                  <c:v>40.000233000000001</c:v>
                </c:pt>
                <c:pt idx="3032">
                  <c:v>40.001029000000003</c:v>
                </c:pt>
                <c:pt idx="3033">
                  <c:v>40.002635000000012</c:v>
                </c:pt>
                <c:pt idx="3034">
                  <c:v>40.004789000000002</c:v>
                </c:pt>
                <c:pt idx="3035">
                  <c:v>40.00714</c:v>
                </c:pt>
                <c:pt idx="3036">
                  <c:v>40.009313000000013</c:v>
                </c:pt>
                <c:pt idx="3037">
                  <c:v>40.010959</c:v>
                </c:pt>
                <c:pt idx="3038">
                  <c:v>40.011817000000001</c:v>
                </c:pt>
                <c:pt idx="3039">
                  <c:v>40.011753000000006</c:v>
                </c:pt>
                <c:pt idx="3040">
                  <c:v>40.010778000000002</c:v>
                </c:pt>
                <c:pt idx="3041">
                  <c:v>40.009049000000005</c:v>
                </c:pt>
                <c:pt idx="3042">
                  <c:v>40.006841000000001</c:v>
                </c:pt>
                <c:pt idx="3043">
                  <c:v>40.004504000000004</c:v>
                </c:pt>
                <c:pt idx="3044">
                  <c:v>40.002406000000001</c:v>
                </c:pt>
                <c:pt idx="3045">
                  <c:v>40.000875000000001</c:v>
                </c:pt>
                <c:pt idx="3046">
                  <c:v>40.000146000000001</c:v>
                </c:pt>
                <c:pt idx="3047">
                  <c:v>40.000325000000011</c:v>
                </c:pt>
                <c:pt idx="3048">
                  <c:v>40.001375000000003</c:v>
                </c:pt>
                <c:pt idx="3049">
                  <c:v>40.003118000000015</c:v>
                </c:pt>
                <c:pt idx="3050">
                  <c:v>40.005266000000006</c:v>
                </c:pt>
                <c:pt idx="3051">
                  <c:v>40.007471000000002</c:v>
                </c:pt>
                <c:pt idx="3052">
                  <c:v>40.009375000000013</c:v>
                </c:pt>
                <c:pt idx="3053">
                  <c:v>40.010672</c:v>
                </c:pt>
                <c:pt idx="3054">
                  <c:v>40.011155000000002</c:v>
                </c:pt>
                <c:pt idx="3055">
                  <c:v>40.010747000000002</c:v>
                </c:pt>
                <c:pt idx="3056">
                  <c:v>40.009516000000012</c:v>
                </c:pt>
                <c:pt idx="3057">
                  <c:v>40.007660999999999</c:v>
                </c:pt>
                <c:pt idx="3058">
                  <c:v>40.005480000000006</c:v>
                </c:pt>
                <c:pt idx="3059">
                  <c:v>40.003321</c:v>
                </c:pt>
                <c:pt idx="3060">
                  <c:v>40.001528</c:v>
                </c:pt>
                <c:pt idx="3061">
                  <c:v>40.000383000000006</c:v>
                </c:pt>
                <c:pt idx="3062">
                  <c:v>40.000062</c:v>
                </c:pt>
                <c:pt idx="3063">
                  <c:v>40.000608</c:v>
                </c:pt>
                <c:pt idx="3064">
                  <c:v>40.001924000000002</c:v>
                </c:pt>
                <c:pt idx="3065">
                  <c:v>40.003789000000005</c:v>
                </c:pt>
                <c:pt idx="3066">
                  <c:v>40.005895000000002</c:v>
                </c:pt>
                <c:pt idx="3067">
                  <c:v>40.007896999999993</c:v>
                </c:pt>
                <c:pt idx="3068">
                  <c:v>40.009467999999998</c:v>
                </c:pt>
                <c:pt idx="3069">
                  <c:v>40.010355000000011</c:v>
                </c:pt>
                <c:pt idx="3070">
                  <c:v>40.010413</c:v>
                </c:pt>
                <c:pt idx="3071">
                  <c:v>40.009636</c:v>
                </c:pt>
                <c:pt idx="3072">
                  <c:v>40.008151000000012</c:v>
                </c:pt>
                <c:pt idx="3073">
                  <c:v>40.006201000000004</c:v>
                </c:pt>
                <c:pt idx="3074">
                  <c:v>40.004100000000001</c:v>
                </c:pt>
                <c:pt idx="3075">
                  <c:v>40.002189000000001</c:v>
                </c:pt>
                <c:pt idx="3076">
                  <c:v>40.000772000000012</c:v>
                </c:pt>
                <c:pt idx="3077">
                  <c:v>40.000075000000002</c:v>
                </c:pt>
                <c:pt idx="3078">
                  <c:v>40.000202000000002</c:v>
                </c:pt>
                <c:pt idx="3079">
                  <c:v>40.001125000000002</c:v>
                </c:pt>
                <c:pt idx="3080">
                  <c:v>40.002685</c:v>
                </c:pt>
                <c:pt idx="3081">
                  <c:v>40.004620999999993</c:v>
                </c:pt>
                <c:pt idx="3082">
                  <c:v>40.006611000000007</c:v>
                </c:pt>
                <c:pt idx="3083">
                  <c:v>40.008327000000001</c:v>
                </c:pt>
                <c:pt idx="3084">
                  <c:v>40.009487999999997</c:v>
                </c:pt>
                <c:pt idx="3085">
                  <c:v>40.009904000000006</c:v>
                </c:pt>
                <c:pt idx="3086">
                  <c:v>40.009507000000006</c:v>
                </c:pt>
                <c:pt idx="3087">
                  <c:v>40.008366000000002</c:v>
                </c:pt>
                <c:pt idx="3088">
                  <c:v>40.006667999999998</c:v>
                </c:pt>
                <c:pt idx="3089">
                  <c:v>40.004693000000003</c:v>
                </c:pt>
                <c:pt idx="3090">
                  <c:v>40.002762000000011</c:v>
                </c:pt>
                <c:pt idx="3091">
                  <c:v>40.001190000000001</c:v>
                </c:pt>
                <c:pt idx="3092">
                  <c:v>40.000230000000002</c:v>
                </c:pt>
                <c:pt idx="3093">
                  <c:v>40.000033000000002</c:v>
                </c:pt>
                <c:pt idx="3094">
                  <c:v>40.000624000000002</c:v>
                </c:pt>
                <c:pt idx="3095">
                  <c:v>40.001897999999997</c:v>
                </c:pt>
                <c:pt idx="3096">
                  <c:v>40.003639</c:v>
                </c:pt>
                <c:pt idx="3097">
                  <c:v>40.005553000000013</c:v>
                </c:pt>
                <c:pt idx="3098">
                  <c:v>40.007322000000002</c:v>
                </c:pt>
                <c:pt idx="3099">
                  <c:v>40.008651</c:v>
                </c:pt>
                <c:pt idx="3100">
                  <c:v>40.009321</c:v>
                </c:pt>
                <c:pt idx="3101">
                  <c:v>40.009222000000001</c:v>
                </c:pt>
                <c:pt idx="3102">
                  <c:v>40.008372000000016</c:v>
                </c:pt>
                <c:pt idx="3103">
                  <c:v>40.006914000000002</c:v>
                </c:pt>
                <c:pt idx="3104">
                  <c:v>40.005090000000003</c:v>
                </c:pt>
                <c:pt idx="3105">
                  <c:v>40.003201000000004</c:v>
                </c:pt>
                <c:pt idx="3106">
                  <c:v>40.001559</c:v>
                </c:pt>
                <c:pt idx="3107">
                  <c:v>40.000432000000011</c:v>
                </c:pt>
                <c:pt idx="3108">
                  <c:v>40.000002000000002</c:v>
                </c:pt>
                <c:pt idx="3109">
                  <c:v>40.000333000000012</c:v>
                </c:pt>
                <c:pt idx="3110">
                  <c:v>40.001364000000002</c:v>
                </c:pt>
                <c:pt idx="3111">
                  <c:v>40.002916000000013</c:v>
                </c:pt>
                <c:pt idx="3112">
                  <c:v>40.004725000000001</c:v>
                </c:pt>
                <c:pt idx="3113">
                  <c:v>40.006486000000002</c:v>
                </c:pt>
                <c:pt idx="3114">
                  <c:v>40.007904000000003</c:v>
                </c:pt>
                <c:pt idx="3115">
                  <c:v>40.008740000000003</c:v>
                </c:pt>
                <c:pt idx="3116">
                  <c:v>40.008857000000006</c:v>
                </c:pt>
                <c:pt idx="3117">
                  <c:v>40.008235000000013</c:v>
                </c:pt>
                <c:pt idx="3118">
                  <c:v>40.006982000000001</c:v>
                </c:pt>
                <c:pt idx="3119">
                  <c:v>40.005307000000002</c:v>
                </c:pt>
                <c:pt idx="3120">
                  <c:v>40.003492000000001</c:v>
                </c:pt>
                <c:pt idx="3121">
                  <c:v>40.001837999999999</c:v>
                </c:pt>
                <c:pt idx="3122">
                  <c:v>40.000619</c:v>
                </c:pt>
                <c:pt idx="3123">
                  <c:v>40.000036000000001</c:v>
                </c:pt>
                <c:pt idx="3124">
                  <c:v>40.00018</c:v>
                </c:pt>
                <c:pt idx="3125">
                  <c:v>40.001020000000004</c:v>
                </c:pt>
                <c:pt idx="3126">
                  <c:v>40.002410000000012</c:v>
                </c:pt>
                <c:pt idx="3127">
                  <c:v>40.004110000000011</c:v>
                </c:pt>
                <c:pt idx="3128">
                  <c:v>40.005829000000006</c:v>
                </c:pt>
                <c:pt idx="3129">
                  <c:v>40.007277000000002</c:v>
                </c:pt>
                <c:pt idx="3130">
                  <c:v>40.008208000000003</c:v>
                </c:pt>
                <c:pt idx="3131">
                  <c:v>40.008465000000001</c:v>
                </c:pt>
                <c:pt idx="3132">
                  <c:v>40.008007000000006</c:v>
                </c:pt>
                <c:pt idx="3133">
                  <c:v>40.006913000000011</c:v>
                </c:pt>
                <c:pt idx="3134">
                  <c:v>40.005369000000002</c:v>
                </c:pt>
                <c:pt idx="3135">
                  <c:v>40.003636</c:v>
                </c:pt>
                <c:pt idx="3136">
                  <c:v>40.002007000000006</c:v>
                </c:pt>
                <c:pt idx="3137">
                  <c:v>40.000754000000001</c:v>
                </c:pt>
                <c:pt idx="3138">
                  <c:v>40.000086000000003</c:v>
                </c:pt>
                <c:pt idx="3139">
                  <c:v>40.000111000000011</c:v>
                </c:pt>
                <c:pt idx="3140">
                  <c:v>40.000818000000002</c:v>
                </c:pt>
                <c:pt idx="3141">
                  <c:v>40.002082000000001</c:v>
                </c:pt>
                <c:pt idx="3142">
                  <c:v>40.003683000000002</c:v>
                </c:pt>
                <c:pt idx="3143">
                  <c:v>40.005344000000001</c:v>
                </c:pt>
                <c:pt idx="3144">
                  <c:v>40.006782000000001</c:v>
                </c:pt>
                <c:pt idx="3145">
                  <c:v>40.007749000000004</c:v>
                </c:pt>
                <c:pt idx="3146">
                  <c:v>40.008083000000006</c:v>
                </c:pt>
                <c:pt idx="3147">
                  <c:v>40.007726000000005</c:v>
                </c:pt>
                <c:pt idx="3148">
                  <c:v>40.006742000000003</c:v>
                </c:pt>
                <c:pt idx="3149">
                  <c:v>40.005300000000013</c:v>
                </c:pt>
                <c:pt idx="3150">
                  <c:v>40.003647000000001</c:v>
                </c:pt>
                <c:pt idx="3151">
                  <c:v>40.002064000000004</c:v>
                </c:pt>
                <c:pt idx="3152">
                  <c:v>40.000820000000004</c:v>
                </c:pt>
                <c:pt idx="3153">
                  <c:v>40.000124</c:v>
                </c:pt>
                <c:pt idx="3154">
                  <c:v>40.00009</c:v>
                </c:pt>
                <c:pt idx="3155">
                  <c:v>40.000719000000011</c:v>
                </c:pt>
                <c:pt idx="3156">
                  <c:v>40.001897999999997</c:v>
                </c:pt>
                <c:pt idx="3157">
                  <c:v>40.003419000000001</c:v>
                </c:pt>
                <c:pt idx="3158">
                  <c:v>40.005017000000002</c:v>
                </c:pt>
                <c:pt idx="3159">
                  <c:v>40.006416000000002</c:v>
                </c:pt>
                <c:pt idx="3160">
                  <c:v>40.007374000000006</c:v>
                </c:pt>
                <c:pt idx="3161">
                  <c:v>40.007727000000003</c:v>
                </c:pt>
                <c:pt idx="3162">
                  <c:v>40.007415000000002</c:v>
                </c:pt>
                <c:pt idx="3163">
                  <c:v>40.006494000000004</c:v>
                </c:pt>
                <c:pt idx="3164">
                  <c:v>40.005123000000012</c:v>
                </c:pt>
                <c:pt idx="3165">
                  <c:v>40.003540000000001</c:v>
                </c:pt>
                <c:pt idx="3166">
                  <c:v>40.002017000000002</c:v>
                </c:pt>
                <c:pt idx="3167">
                  <c:v>40.000815000000003</c:v>
                </c:pt>
                <c:pt idx="3168">
                  <c:v>40.000139000000011</c:v>
                </c:pt>
                <c:pt idx="3169">
                  <c:v>40.000100000000003</c:v>
                </c:pt>
                <c:pt idx="3170">
                  <c:v>40.000702000000011</c:v>
                </c:pt>
                <c:pt idx="3171">
                  <c:v>40.001834000000002</c:v>
                </c:pt>
                <c:pt idx="3172">
                  <c:v>40.003296000000006</c:v>
                </c:pt>
                <c:pt idx="3173">
                  <c:v>40.004829999999998</c:v>
                </c:pt>
                <c:pt idx="3174">
                  <c:v>40.006169</c:v>
                </c:pt>
                <c:pt idx="3175">
                  <c:v>40.007079000000004</c:v>
                </c:pt>
                <c:pt idx="3176">
                  <c:v>40.007401999999999</c:v>
                </c:pt>
                <c:pt idx="3177">
                  <c:v>40.007083999999999</c:v>
                </c:pt>
                <c:pt idx="3178">
                  <c:v>40.006181000000005</c:v>
                </c:pt>
                <c:pt idx="3179">
                  <c:v>40.004852</c:v>
                </c:pt>
                <c:pt idx="3180">
                  <c:v>40.003328000000003</c:v>
                </c:pt>
                <c:pt idx="3181">
                  <c:v>40.001874999999998</c:v>
                </c:pt>
                <c:pt idx="3182">
                  <c:v>40.000745000000002</c:v>
                </c:pt>
                <c:pt idx="3183">
                  <c:v>40.000131000000003</c:v>
                </c:pt>
                <c:pt idx="3184">
                  <c:v>40.000136000000012</c:v>
                </c:pt>
                <c:pt idx="3185">
                  <c:v>40.000755000000012</c:v>
                </c:pt>
                <c:pt idx="3186">
                  <c:v>40.001874999999998</c:v>
                </c:pt>
                <c:pt idx="3187">
                  <c:v>40.003296000000006</c:v>
                </c:pt>
                <c:pt idx="3188">
                  <c:v>40.004764999999999</c:v>
                </c:pt>
                <c:pt idx="3189">
                  <c:v>40.006024000000004</c:v>
                </c:pt>
                <c:pt idx="3190">
                  <c:v>40.006851000000005</c:v>
                </c:pt>
                <c:pt idx="3191">
                  <c:v>40.007101000000006</c:v>
                </c:pt>
                <c:pt idx="3192">
                  <c:v>40.006732000000014</c:v>
                </c:pt>
                <c:pt idx="3193">
                  <c:v>40.005809000000006</c:v>
                </c:pt>
                <c:pt idx="3194">
                  <c:v>40.004497000000001</c:v>
                </c:pt>
                <c:pt idx="3195">
                  <c:v>40.003027000000003</c:v>
                </c:pt>
                <c:pt idx="3196">
                  <c:v>40.001656000000004</c:v>
                </c:pt>
                <c:pt idx="3197">
                  <c:v>40.000624000000002</c:v>
                </c:pt>
                <c:pt idx="3198">
                  <c:v>40.000111000000011</c:v>
                </c:pt>
                <c:pt idx="3199">
                  <c:v>40.000202000000002</c:v>
                </c:pt>
                <c:pt idx="3200">
                  <c:v>40.000877000000003</c:v>
                </c:pt>
              </c:numCache>
            </c:numRef>
          </c:yVal>
        </c:ser>
        <c:axId val="63428864"/>
        <c:axId val="63570304"/>
      </c:scatterChart>
      <c:valAx>
        <c:axId val="63428864"/>
        <c:scaling>
          <c:orientation val="minMax"/>
          <c:max val="34.5"/>
          <c:min val="26.5"/>
        </c:scaling>
        <c:axPos val="b"/>
        <c:title>
          <c:tx>
            <c:rich>
              <a:bodyPr/>
              <a:lstStyle/>
              <a:p>
                <a:pPr>
                  <a:defRPr sz="1800">
                    <a:solidFill>
                      <a:schemeClr val="bg1"/>
                    </a:solidFill>
                  </a:defRPr>
                </a:pPr>
                <a:r>
                  <a:rPr lang="en-US" sz="1800">
                    <a:solidFill>
                      <a:schemeClr val="bg1"/>
                    </a:solidFill>
                  </a:rPr>
                  <a:t>Angle </a:t>
                </a:r>
                <a:r>
                  <a:rPr lang="el-GR" sz="1800">
                    <a:solidFill>
                      <a:schemeClr val="bg1"/>
                    </a:solidFill>
                    <a:latin typeface="Times New Roman"/>
                    <a:cs typeface="Times New Roman"/>
                  </a:rPr>
                  <a:t>ω</a:t>
                </a:r>
                <a:r>
                  <a:rPr lang="en-US" sz="1800">
                    <a:solidFill>
                      <a:schemeClr val="bg1"/>
                    </a:solidFill>
                    <a:latin typeface="Times New Roman"/>
                    <a:cs typeface="Times New Roman"/>
                  </a:rPr>
                  <a:t> </a:t>
                </a:r>
                <a:r>
                  <a:rPr lang="en-US" sz="1800">
                    <a:solidFill>
                      <a:schemeClr val="bg1"/>
                    </a:solidFill>
                  </a:rPr>
                  <a:t>(degrees)</a:t>
                </a:r>
              </a:p>
            </c:rich>
          </c:tx>
        </c:title>
        <c:numFmt formatCode="General" sourceLinked="1"/>
        <c:majorTickMark val="none"/>
        <c:tickLblPos val="nextTo"/>
        <c:txPr>
          <a:bodyPr/>
          <a:lstStyle/>
          <a:p>
            <a:pPr>
              <a:defRPr sz="1400">
                <a:solidFill>
                  <a:schemeClr val="bg1"/>
                </a:solidFill>
              </a:defRPr>
            </a:pPr>
            <a:endParaRPr lang="en-US"/>
          </a:p>
        </c:txPr>
        <c:crossAx val="63570304"/>
        <c:crosses val="autoZero"/>
        <c:crossBetween val="midCat"/>
        <c:majorUnit val="0.5"/>
        <c:minorUnit val="1.0000000000000037E-3"/>
      </c:valAx>
      <c:valAx>
        <c:axId val="63570304"/>
        <c:scaling>
          <c:logBase val="10"/>
          <c:orientation val="minMax"/>
          <c:min val="1"/>
        </c:scaling>
        <c:axPos val="l"/>
        <c:majorGridlines/>
        <c:title>
          <c:tx>
            <c:rich>
              <a:bodyPr rot="-5400000" vert="horz"/>
              <a:lstStyle/>
              <a:p>
                <a:pPr>
                  <a:defRPr sz="1800">
                    <a:solidFill>
                      <a:schemeClr val="bg1"/>
                    </a:solidFill>
                  </a:defRPr>
                </a:pPr>
                <a:r>
                  <a:rPr lang="en-US" sz="1800">
                    <a:solidFill>
                      <a:schemeClr val="bg1"/>
                    </a:solidFill>
                  </a:rPr>
                  <a:t>X-Ray Intensity (CPs)</a:t>
                </a:r>
              </a:p>
            </c:rich>
          </c:tx>
        </c:title>
        <c:numFmt formatCode="General" sourceLinked="1"/>
        <c:majorTickMark val="none"/>
        <c:tickLblPos val="nextTo"/>
        <c:txPr>
          <a:bodyPr/>
          <a:lstStyle/>
          <a:p>
            <a:pPr>
              <a:defRPr sz="1400">
                <a:solidFill>
                  <a:schemeClr val="bg1"/>
                </a:solidFill>
              </a:defRPr>
            </a:pPr>
            <a:endParaRPr lang="en-US"/>
          </a:p>
        </c:txPr>
        <c:crossAx val="63428864"/>
        <c:crosses val="autoZero"/>
        <c:crossBetween val="midCat"/>
      </c:valAx>
    </c:plotArea>
    <c:legend>
      <c:legendPos val="b"/>
      <c:layout>
        <c:manualLayout>
          <c:xMode val="edge"/>
          <c:yMode val="edge"/>
          <c:x val="1.1202112052741402E-2"/>
          <c:y val="0.80929748646284083"/>
          <c:w val="0.68345212890334017"/>
          <c:h val="0.18769951053415621"/>
        </c:manualLayout>
      </c:layout>
      <c:txPr>
        <a:bodyPr/>
        <a:lstStyle/>
        <a:p>
          <a:pPr>
            <a:defRPr sz="1600">
              <a:solidFill>
                <a:schemeClr val="bg1"/>
              </a:solidFill>
            </a:defRPr>
          </a:pPr>
          <a:endParaRPr lang="en-US"/>
        </a:p>
      </c:txPr>
    </c:legend>
    <c:plotVisOnly val="1"/>
  </c:chart>
  <c:spPr>
    <a:solidFill>
      <a:schemeClr val="tx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a:solidFill>
                  <a:schemeClr val="bg1"/>
                </a:solidFill>
              </a:rPr>
              <a:t>Corrected Simulation Data t-263b plus</a:t>
            </a:r>
            <a:r>
              <a:rPr lang="en-US" baseline="0">
                <a:solidFill>
                  <a:schemeClr val="bg1"/>
                </a:solidFill>
              </a:rPr>
              <a:t> Experimental Data</a:t>
            </a:r>
            <a:r>
              <a:rPr lang="en-US">
                <a:solidFill>
                  <a:schemeClr val="bg1"/>
                </a:solidFill>
              </a:rPr>
              <a:t>
</a:t>
            </a:r>
          </a:p>
        </c:rich>
      </c:tx>
    </c:title>
    <c:plotArea>
      <c:layout>
        <c:manualLayout>
          <c:layoutTarget val="inner"/>
          <c:xMode val="edge"/>
          <c:yMode val="edge"/>
          <c:x val="0.13455435258092746"/>
          <c:y val="0.11740985079567755"/>
          <c:w val="0.84461231408573934"/>
          <c:h val="0.51376817762644533"/>
        </c:manualLayout>
      </c:layout>
      <c:scatterChart>
        <c:scatterStyle val="lineMarker"/>
        <c:ser>
          <c:idx val="0"/>
          <c:order val="0"/>
          <c:tx>
            <c:strRef>
              <c:f>Simulation!$E$1</c:f>
              <c:strCache>
                <c:ptCount val="1"/>
                <c:pt idx="0">
                  <c:v>InSb Corrected Simulation Data</c:v>
                </c:pt>
              </c:strCache>
            </c:strRef>
          </c:tx>
          <c:spPr>
            <a:ln>
              <a:solidFill>
                <a:srgbClr val="FF0000"/>
              </a:solidFill>
            </a:ln>
          </c:spPr>
          <c:marker>
            <c:symbol val="none"/>
          </c:marker>
          <c:xVal>
            <c:numRef>
              <c:f>Simulation!$E$2:$E$3502</c:f>
              <c:numCache>
                <c:formatCode>General</c:formatCode>
                <c:ptCount val="3501"/>
                <c:pt idx="0">
                  <c:v>25.581999999999994</c:v>
                </c:pt>
                <c:pt idx="1">
                  <c:v>25.584</c:v>
                </c:pt>
                <c:pt idx="2">
                  <c:v>25.586000000000002</c:v>
                </c:pt>
                <c:pt idx="3">
                  <c:v>25.587999999999994</c:v>
                </c:pt>
                <c:pt idx="4">
                  <c:v>25.59</c:v>
                </c:pt>
                <c:pt idx="5">
                  <c:v>25.592000000000002</c:v>
                </c:pt>
                <c:pt idx="6">
                  <c:v>25.594000000000001</c:v>
                </c:pt>
                <c:pt idx="7">
                  <c:v>25.596</c:v>
                </c:pt>
                <c:pt idx="8">
                  <c:v>25.597999999999999</c:v>
                </c:pt>
                <c:pt idx="9">
                  <c:v>25.6</c:v>
                </c:pt>
                <c:pt idx="10">
                  <c:v>25.602</c:v>
                </c:pt>
                <c:pt idx="11">
                  <c:v>25.603999999999999</c:v>
                </c:pt>
                <c:pt idx="12">
                  <c:v>25.606000000000005</c:v>
                </c:pt>
                <c:pt idx="13">
                  <c:v>25.608000000000001</c:v>
                </c:pt>
                <c:pt idx="14">
                  <c:v>25.610000000000007</c:v>
                </c:pt>
                <c:pt idx="15">
                  <c:v>25.612000000000005</c:v>
                </c:pt>
                <c:pt idx="16">
                  <c:v>25.614000000000008</c:v>
                </c:pt>
                <c:pt idx="17">
                  <c:v>25.616000000000007</c:v>
                </c:pt>
                <c:pt idx="18">
                  <c:v>25.618000000000009</c:v>
                </c:pt>
                <c:pt idx="19">
                  <c:v>25.62</c:v>
                </c:pt>
                <c:pt idx="20">
                  <c:v>25.622</c:v>
                </c:pt>
                <c:pt idx="21">
                  <c:v>25.624000000000009</c:v>
                </c:pt>
                <c:pt idx="22">
                  <c:v>25.626000000000001</c:v>
                </c:pt>
                <c:pt idx="23">
                  <c:v>25.628</c:v>
                </c:pt>
                <c:pt idx="24">
                  <c:v>25.630000000000006</c:v>
                </c:pt>
                <c:pt idx="25">
                  <c:v>25.632000000000001</c:v>
                </c:pt>
                <c:pt idx="26">
                  <c:v>25.634000000000007</c:v>
                </c:pt>
                <c:pt idx="27">
                  <c:v>25.635999999999999</c:v>
                </c:pt>
                <c:pt idx="28">
                  <c:v>25.638000000000005</c:v>
                </c:pt>
                <c:pt idx="29">
                  <c:v>25.64</c:v>
                </c:pt>
                <c:pt idx="30">
                  <c:v>25.641999999999999</c:v>
                </c:pt>
                <c:pt idx="31">
                  <c:v>25.644000000000005</c:v>
                </c:pt>
                <c:pt idx="32">
                  <c:v>25.646000000000001</c:v>
                </c:pt>
                <c:pt idx="33">
                  <c:v>25.648</c:v>
                </c:pt>
                <c:pt idx="34">
                  <c:v>25.650000000000009</c:v>
                </c:pt>
                <c:pt idx="35">
                  <c:v>25.652000000000001</c:v>
                </c:pt>
                <c:pt idx="36">
                  <c:v>25.654000000000007</c:v>
                </c:pt>
                <c:pt idx="37">
                  <c:v>25.656000000000009</c:v>
                </c:pt>
                <c:pt idx="38">
                  <c:v>25.658000000000001</c:v>
                </c:pt>
                <c:pt idx="39">
                  <c:v>25.66</c:v>
                </c:pt>
                <c:pt idx="40">
                  <c:v>25.661999999999999</c:v>
                </c:pt>
                <c:pt idx="41">
                  <c:v>25.664000000000001</c:v>
                </c:pt>
                <c:pt idx="42">
                  <c:v>25.666</c:v>
                </c:pt>
                <c:pt idx="43">
                  <c:v>25.667999999999999</c:v>
                </c:pt>
                <c:pt idx="44">
                  <c:v>25.67</c:v>
                </c:pt>
                <c:pt idx="45">
                  <c:v>25.672000000000001</c:v>
                </c:pt>
                <c:pt idx="46">
                  <c:v>25.673999999999999</c:v>
                </c:pt>
                <c:pt idx="47">
                  <c:v>25.676000000000005</c:v>
                </c:pt>
                <c:pt idx="48">
                  <c:v>25.678000000000001</c:v>
                </c:pt>
                <c:pt idx="49">
                  <c:v>25.68</c:v>
                </c:pt>
                <c:pt idx="50">
                  <c:v>25.682000000000002</c:v>
                </c:pt>
                <c:pt idx="51">
                  <c:v>25.684000000000001</c:v>
                </c:pt>
                <c:pt idx="52">
                  <c:v>25.686</c:v>
                </c:pt>
                <c:pt idx="53">
                  <c:v>25.688000000000002</c:v>
                </c:pt>
                <c:pt idx="54">
                  <c:v>25.69</c:v>
                </c:pt>
                <c:pt idx="55">
                  <c:v>25.692</c:v>
                </c:pt>
                <c:pt idx="56">
                  <c:v>25.693999999999999</c:v>
                </c:pt>
                <c:pt idx="57">
                  <c:v>25.696000000000005</c:v>
                </c:pt>
                <c:pt idx="58">
                  <c:v>25.698</c:v>
                </c:pt>
                <c:pt idx="59">
                  <c:v>25.7</c:v>
                </c:pt>
                <c:pt idx="60">
                  <c:v>25.702000000000002</c:v>
                </c:pt>
                <c:pt idx="61">
                  <c:v>25.704000000000001</c:v>
                </c:pt>
                <c:pt idx="62">
                  <c:v>25.706</c:v>
                </c:pt>
                <c:pt idx="63">
                  <c:v>25.708000000000002</c:v>
                </c:pt>
                <c:pt idx="64">
                  <c:v>25.71</c:v>
                </c:pt>
                <c:pt idx="65">
                  <c:v>25.712</c:v>
                </c:pt>
                <c:pt idx="66">
                  <c:v>25.714000000000009</c:v>
                </c:pt>
                <c:pt idx="67">
                  <c:v>25.716000000000001</c:v>
                </c:pt>
                <c:pt idx="68">
                  <c:v>25.718</c:v>
                </c:pt>
                <c:pt idx="69">
                  <c:v>25.720000000000002</c:v>
                </c:pt>
                <c:pt idx="70">
                  <c:v>25.721999999999994</c:v>
                </c:pt>
                <c:pt idx="71">
                  <c:v>25.724</c:v>
                </c:pt>
                <c:pt idx="72">
                  <c:v>25.725999999999992</c:v>
                </c:pt>
                <c:pt idx="73">
                  <c:v>25.728000000000002</c:v>
                </c:pt>
                <c:pt idx="74">
                  <c:v>25.73</c:v>
                </c:pt>
                <c:pt idx="75">
                  <c:v>25.731999999999999</c:v>
                </c:pt>
                <c:pt idx="76">
                  <c:v>25.734000000000005</c:v>
                </c:pt>
                <c:pt idx="77">
                  <c:v>25.736000000000001</c:v>
                </c:pt>
                <c:pt idx="78">
                  <c:v>25.738</c:v>
                </c:pt>
                <c:pt idx="79">
                  <c:v>25.740000000000002</c:v>
                </c:pt>
                <c:pt idx="80">
                  <c:v>25.741999999999994</c:v>
                </c:pt>
                <c:pt idx="81">
                  <c:v>25.744</c:v>
                </c:pt>
                <c:pt idx="82">
                  <c:v>25.746000000000002</c:v>
                </c:pt>
                <c:pt idx="83">
                  <c:v>25.747999999999994</c:v>
                </c:pt>
                <c:pt idx="84">
                  <c:v>25.75</c:v>
                </c:pt>
                <c:pt idx="85">
                  <c:v>25.752000000000002</c:v>
                </c:pt>
                <c:pt idx="86">
                  <c:v>25.754000000000001</c:v>
                </c:pt>
                <c:pt idx="87">
                  <c:v>25.756</c:v>
                </c:pt>
                <c:pt idx="88">
                  <c:v>25.757999999999999</c:v>
                </c:pt>
                <c:pt idx="89">
                  <c:v>25.759999999999994</c:v>
                </c:pt>
                <c:pt idx="90">
                  <c:v>25.761999999999993</c:v>
                </c:pt>
                <c:pt idx="91">
                  <c:v>25.763999999999992</c:v>
                </c:pt>
                <c:pt idx="92">
                  <c:v>25.766000000000002</c:v>
                </c:pt>
                <c:pt idx="93">
                  <c:v>25.767999999999994</c:v>
                </c:pt>
                <c:pt idx="94">
                  <c:v>25.77</c:v>
                </c:pt>
                <c:pt idx="95">
                  <c:v>25.772000000000002</c:v>
                </c:pt>
                <c:pt idx="96">
                  <c:v>25.774000000000001</c:v>
                </c:pt>
                <c:pt idx="97">
                  <c:v>25.776</c:v>
                </c:pt>
                <c:pt idx="98">
                  <c:v>25.778000000000002</c:v>
                </c:pt>
                <c:pt idx="99">
                  <c:v>25.779999999999994</c:v>
                </c:pt>
                <c:pt idx="100">
                  <c:v>25.781999999999993</c:v>
                </c:pt>
                <c:pt idx="101">
                  <c:v>25.784000000000002</c:v>
                </c:pt>
                <c:pt idx="102">
                  <c:v>25.785999999999991</c:v>
                </c:pt>
                <c:pt idx="103">
                  <c:v>25.787999999999993</c:v>
                </c:pt>
                <c:pt idx="104">
                  <c:v>25.79</c:v>
                </c:pt>
                <c:pt idx="105">
                  <c:v>25.792000000000002</c:v>
                </c:pt>
                <c:pt idx="106">
                  <c:v>25.794</c:v>
                </c:pt>
                <c:pt idx="107">
                  <c:v>25.795999999999992</c:v>
                </c:pt>
                <c:pt idx="108">
                  <c:v>25.798000000000002</c:v>
                </c:pt>
                <c:pt idx="109">
                  <c:v>25.8</c:v>
                </c:pt>
                <c:pt idx="110">
                  <c:v>25.802</c:v>
                </c:pt>
                <c:pt idx="111">
                  <c:v>25.804000000000009</c:v>
                </c:pt>
                <c:pt idx="112">
                  <c:v>25.806000000000001</c:v>
                </c:pt>
                <c:pt idx="113">
                  <c:v>25.808</c:v>
                </c:pt>
                <c:pt idx="114">
                  <c:v>25.810000000000009</c:v>
                </c:pt>
                <c:pt idx="115">
                  <c:v>25.812000000000001</c:v>
                </c:pt>
                <c:pt idx="116">
                  <c:v>25.814000000000007</c:v>
                </c:pt>
                <c:pt idx="117">
                  <c:v>25.81600000000001</c:v>
                </c:pt>
                <c:pt idx="118">
                  <c:v>25.818000000000001</c:v>
                </c:pt>
                <c:pt idx="119">
                  <c:v>25.82</c:v>
                </c:pt>
                <c:pt idx="120">
                  <c:v>25.821999999999999</c:v>
                </c:pt>
                <c:pt idx="121">
                  <c:v>25.824000000000005</c:v>
                </c:pt>
                <c:pt idx="122">
                  <c:v>25.826000000000001</c:v>
                </c:pt>
                <c:pt idx="123">
                  <c:v>25.827999999999999</c:v>
                </c:pt>
                <c:pt idx="124">
                  <c:v>25.830000000000005</c:v>
                </c:pt>
                <c:pt idx="125">
                  <c:v>25.832000000000001</c:v>
                </c:pt>
                <c:pt idx="126">
                  <c:v>25.834000000000007</c:v>
                </c:pt>
                <c:pt idx="127">
                  <c:v>25.836000000000009</c:v>
                </c:pt>
                <c:pt idx="128">
                  <c:v>25.838000000000001</c:v>
                </c:pt>
                <c:pt idx="129">
                  <c:v>25.84</c:v>
                </c:pt>
                <c:pt idx="130">
                  <c:v>25.842000000000002</c:v>
                </c:pt>
                <c:pt idx="131">
                  <c:v>25.844000000000001</c:v>
                </c:pt>
                <c:pt idx="132">
                  <c:v>25.846</c:v>
                </c:pt>
                <c:pt idx="133">
                  <c:v>25.848000000000003</c:v>
                </c:pt>
                <c:pt idx="134">
                  <c:v>25.85</c:v>
                </c:pt>
                <c:pt idx="135">
                  <c:v>25.852</c:v>
                </c:pt>
                <c:pt idx="136">
                  <c:v>25.853999999999999</c:v>
                </c:pt>
                <c:pt idx="137">
                  <c:v>25.856000000000005</c:v>
                </c:pt>
                <c:pt idx="138">
                  <c:v>25.858000000000001</c:v>
                </c:pt>
                <c:pt idx="139">
                  <c:v>25.86</c:v>
                </c:pt>
                <c:pt idx="140">
                  <c:v>25.862000000000002</c:v>
                </c:pt>
                <c:pt idx="141">
                  <c:v>25.864000000000001</c:v>
                </c:pt>
                <c:pt idx="142">
                  <c:v>25.866</c:v>
                </c:pt>
                <c:pt idx="143">
                  <c:v>25.868000000000002</c:v>
                </c:pt>
                <c:pt idx="144">
                  <c:v>25.87</c:v>
                </c:pt>
                <c:pt idx="145">
                  <c:v>25.872</c:v>
                </c:pt>
                <c:pt idx="146">
                  <c:v>25.874000000000009</c:v>
                </c:pt>
                <c:pt idx="147">
                  <c:v>25.876000000000001</c:v>
                </c:pt>
                <c:pt idx="148">
                  <c:v>25.878</c:v>
                </c:pt>
                <c:pt idx="149">
                  <c:v>25.880000000000003</c:v>
                </c:pt>
                <c:pt idx="150">
                  <c:v>25.881999999999994</c:v>
                </c:pt>
                <c:pt idx="151">
                  <c:v>25.884</c:v>
                </c:pt>
                <c:pt idx="152">
                  <c:v>25.885999999999992</c:v>
                </c:pt>
                <c:pt idx="153">
                  <c:v>25.888000000000002</c:v>
                </c:pt>
                <c:pt idx="154">
                  <c:v>25.89</c:v>
                </c:pt>
                <c:pt idx="155">
                  <c:v>25.891999999999999</c:v>
                </c:pt>
                <c:pt idx="156">
                  <c:v>25.894000000000005</c:v>
                </c:pt>
                <c:pt idx="157">
                  <c:v>25.896000000000001</c:v>
                </c:pt>
                <c:pt idx="158">
                  <c:v>25.898</c:v>
                </c:pt>
                <c:pt idx="159">
                  <c:v>25.900000000000002</c:v>
                </c:pt>
                <c:pt idx="160">
                  <c:v>25.901999999999994</c:v>
                </c:pt>
                <c:pt idx="161">
                  <c:v>25.904</c:v>
                </c:pt>
                <c:pt idx="162">
                  <c:v>25.906000000000002</c:v>
                </c:pt>
                <c:pt idx="163">
                  <c:v>25.907999999999994</c:v>
                </c:pt>
                <c:pt idx="164">
                  <c:v>25.91</c:v>
                </c:pt>
                <c:pt idx="165">
                  <c:v>25.912000000000003</c:v>
                </c:pt>
                <c:pt idx="166">
                  <c:v>25.914000000000001</c:v>
                </c:pt>
                <c:pt idx="167">
                  <c:v>25.916</c:v>
                </c:pt>
                <c:pt idx="168">
                  <c:v>25.917999999999999</c:v>
                </c:pt>
                <c:pt idx="169">
                  <c:v>25.919999999999995</c:v>
                </c:pt>
                <c:pt idx="170">
                  <c:v>25.921999999999993</c:v>
                </c:pt>
                <c:pt idx="171">
                  <c:v>25.923999999999992</c:v>
                </c:pt>
                <c:pt idx="172">
                  <c:v>25.926000000000002</c:v>
                </c:pt>
                <c:pt idx="173">
                  <c:v>25.927999999999994</c:v>
                </c:pt>
                <c:pt idx="174">
                  <c:v>25.93</c:v>
                </c:pt>
                <c:pt idx="175">
                  <c:v>25.932000000000002</c:v>
                </c:pt>
                <c:pt idx="176">
                  <c:v>25.934000000000001</c:v>
                </c:pt>
                <c:pt idx="177">
                  <c:v>25.936</c:v>
                </c:pt>
                <c:pt idx="178">
                  <c:v>25.938000000000002</c:v>
                </c:pt>
                <c:pt idx="179">
                  <c:v>25.939999999999994</c:v>
                </c:pt>
                <c:pt idx="180">
                  <c:v>25.941999999999993</c:v>
                </c:pt>
                <c:pt idx="181">
                  <c:v>25.944000000000003</c:v>
                </c:pt>
                <c:pt idx="182">
                  <c:v>25.946000000000002</c:v>
                </c:pt>
                <c:pt idx="183">
                  <c:v>25.947999999999993</c:v>
                </c:pt>
                <c:pt idx="184">
                  <c:v>25.95</c:v>
                </c:pt>
                <c:pt idx="185">
                  <c:v>25.952000000000002</c:v>
                </c:pt>
                <c:pt idx="186">
                  <c:v>25.954000000000001</c:v>
                </c:pt>
                <c:pt idx="187">
                  <c:v>25.956</c:v>
                </c:pt>
                <c:pt idx="188">
                  <c:v>25.958000000000002</c:v>
                </c:pt>
                <c:pt idx="189">
                  <c:v>25.959999999999994</c:v>
                </c:pt>
                <c:pt idx="190">
                  <c:v>25.961999999999993</c:v>
                </c:pt>
                <c:pt idx="191">
                  <c:v>25.964000000000002</c:v>
                </c:pt>
                <c:pt idx="192">
                  <c:v>25.96599999999999</c:v>
                </c:pt>
                <c:pt idx="193">
                  <c:v>25.967999999999993</c:v>
                </c:pt>
                <c:pt idx="194">
                  <c:v>25.970000000000002</c:v>
                </c:pt>
                <c:pt idx="195">
                  <c:v>25.971999999999994</c:v>
                </c:pt>
                <c:pt idx="196">
                  <c:v>25.974</c:v>
                </c:pt>
                <c:pt idx="197">
                  <c:v>25.976000000000003</c:v>
                </c:pt>
                <c:pt idx="198">
                  <c:v>25.978000000000002</c:v>
                </c:pt>
                <c:pt idx="199">
                  <c:v>25.979999999999993</c:v>
                </c:pt>
                <c:pt idx="200">
                  <c:v>25.981999999999992</c:v>
                </c:pt>
                <c:pt idx="201">
                  <c:v>25.984000000000002</c:v>
                </c:pt>
                <c:pt idx="202">
                  <c:v>25.98599999999999</c:v>
                </c:pt>
                <c:pt idx="203">
                  <c:v>25.987999999999992</c:v>
                </c:pt>
                <c:pt idx="204">
                  <c:v>25.990000000000002</c:v>
                </c:pt>
                <c:pt idx="205">
                  <c:v>25.991999999999994</c:v>
                </c:pt>
                <c:pt idx="206">
                  <c:v>25.994</c:v>
                </c:pt>
                <c:pt idx="207">
                  <c:v>25.996000000000002</c:v>
                </c:pt>
                <c:pt idx="208">
                  <c:v>25.997999999999994</c:v>
                </c:pt>
                <c:pt idx="209">
                  <c:v>26</c:v>
                </c:pt>
                <c:pt idx="210">
                  <c:v>26.002000000000002</c:v>
                </c:pt>
                <c:pt idx="211">
                  <c:v>26.004000000000001</c:v>
                </c:pt>
                <c:pt idx="212">
                  <c:v>26.006</c:v>
                </c:pt>
                <c:pt idx="213">
                  <c:v>26.008000000000003</c:v>
                </c:pt>
                <c:pt idx="214">
                  <c:v>26.01</c:v>
                </c:pt>
                <c:pt idx="215">
                  <c:v>26.012</c:v>
                </c:pt>
                <c:pt idx="216">
                  <c:v>26.013999999999999</c:v>
                </c:pt>
                <c:pt idx="217">
                  <c:v>26.016000000000005</c:v>
                </c:pt>
                <c:pt idx="218">
                  <c:v>26.018000000000001</c:v>
                </c:pt>
                <c:pt idx="219">
                  <c:v>26.02</c:v>
                </c:pt>
                <c:pt idx="220">
                  <c:v>26.022000000000002</c:v>
                </c:pt>
                <c:pt idx="221">
                  <c:v>26.024000000000001</c:v>
                </c:pt>
                <c:pt idx="222">
                  <c:v>26.026</c:v>
                </c:pt>
                <c:pt idx="223">
                  <c:v>26.028000000000002</c:v>
                </c:pt>
                <c:pt idx="224">
                  <c:v>26.03</c:v>
                </c:pt>
                <c:pt idx="225">
                  <c:v>26.032</c:v>
                </c:pt>
                <c:pt idx="226">
                  <c:v>26.03400000000001</c:v>
                </c:pt>
                <c:pt idx="227">
                  <c:v>26.036000000000001</c:v>
                </c:pt>
                <c:pt idx="228">
                  <c:v>26.038</c:v>
                </c:pt>
                <c:pt idx="229">
                  <c:v>26.040000000000003</c:v>
                </c:pt>
                <c:pt idx="230">
                  <c:v>26.042000000000002</c:v>
                </c:pt>
                <c:pt idx="231">
                  <c:v>26.044</c:v>
                </c:pt>
                <c:pt idx="232">
                  <c:v>26.045999999999992</c:v>
                </c:pt>
                <c:pt idx="233">
                  <c:v>26.048000000000002</c:v>
                </c:pt>
                <c:pt idx="234">
                  <c:v>26.05</c:v>
                </c:pt>
                <c:pt idx="235">
                  <c:v>26.052</c:v>
                </c:pt>
                <c:pt idx="236">
                  <c:v>26.054000000000009</c:v>
                </c:pt>
                <c:pt idx="237">
                  <c:v>26.056000000000001</c:v>
                </c:pt>
                <c:pt idx="238">
                  <c:v>26.058</c:v>
                </c:pt>
                <c:pt idx="239">
                  <c:v>26.060000000000002</c:v>
                </c:pt>
                <c:pt idx="240">
                  <c:v>26.061999999999994</c:v>
                </c:pt>
                <c:pt idx="241">
                  <c:v>26.064</c:v>
                </c:pt>
                <c:pt idx="242">
                  <c:v>26.066000000000003</c:v>
                </c:pt>
                <c:pt idx="243">
                  <c:v>26.067999999999994</c:v>
                </c:pt>
                <c:pt idx="244">
                  <c:v>26.07</c:v>
                </c:pt>
                <c:pt idx="245">
                  <c:v>26.072000000000003</c:v>
                </c:pt>
                <c:pt idx="246">
                  <c:v>26.074000000000005</c:v>
                </c:pt>
                <c:pt idx="247">
                  <c:v>26.076000000000001</c:v>
                </c:pt>
                <c:pt idx="248">
                  <c:v>26.077999999999999</c:v>
                </c:pt>
                <c:pt idx="249">
                  <c:v>26.080000000000002</c:v>
                </c:pt>
                <c:pt idx="250">
                  <c:v>26.081999999999994</c:v>
                </c:pt>
                <c:pt idx="251">
                  <c:v>26.084</c:v>
                </c:pt>
                <c:pt idx="252">
                  <c:v>26.086000000000002</c:v>
                </c:pt>
                <c:pt idx="253">
                  <c:v>26.087999999999994</c:v>
                </c:pt>
                <c:pt idx="254">
                  <c:v>26.09</c:v>
                </c:pt>
                <c:pt idx="255">
                  <c:v>26.092000000000002</c:v>
                </c:pt>
                <c:pt idx="256">
                  <c:v>26.094000000000001</c:v>
                </c:pt>
                <c:pt idx="257">
                  <c:v>26.096</c:v>
                </c:pt>
                <c:pt idx="258">
                  <c:v>26.098000000000003</c:v>
                </c:pt>
                <c:pt idx="259">
                  <c:v>26.1</c:v>
                </c:pt>
                <c:pt idx="260">
                  <c:v>26.102</c:v>
                </c:pt>
                <c:pt idx="261">
                  <c:v>26.10400000000001</c:v>
                </c:pt>
                <c:pt idx="262">
                  <c:v>26.106000000000005</c:v>
                </c:pt>
                <c:pt idx="263">
                  <c:v>26.108000000000001</c:v>
                </c:pt>
                <c:pt idx="264">
                  <c:v>26.110000000000007</c:v>
                </c:pt>
                <c:pt idx="265">
                  <c:v>26.112000000000005</c:v>
                </c:pt>
                <c:pt idx="266">
                  <c:v>26.114000000000008</c:v>
                </c:pt>
                <c:pt idx="267">
                  <c:v>26.116000000000007</c:v>
                </c:pt>
                <c:pt idx="268">
                  <c:v>26.118000000000009</c:v>
                </c:pt>
                <c:pt idx="269">
                  <c:v>26.12</c:v>
                </c:pt>
                <c:pt idx="270">
                  <c:v>26.122</c:v>
                </c:pt>
                <c:pt idx="271">
                  <c:v>26.124000000000009</c:v>
                </c:pt>
                <c:pt idx="272">
                  <c:v>26.126000000000001</c:v>
                </c:pt>
                <c:pt idx="273">
                  <c:v>26.128</c:v>
                </c:pt>
                <c:pt idx="274">
                  <c:v>26.13000000000001</c:v>
                </c:pt>
                <c:pt idx="275">
                  <c:v>26.132000000000001</c:v>
                </c:pt>
                <c:pt idx="276">
                  <c:v>26.134000000000007</c:v>
                </c:pt>
                <c:pt idx="277">
                  <c:v>26.13600000000001</c:v>
                </c:pt>
                <c:pt idx="278">
                  <c:v>26.138000000000005</c:v>
                </c:pt>
                <c:pt idx="279">
                  <c:v>26.14</c:v>
                </c:pt>
                <c:pt idx="280">
                  <c:v>26.141999999999999</c:v>
                </c:pt>
                <c:pt idx="281">
                  <c:v>26.144000000000005</c:v>
                </c:pt>
                <c:pt idx="282">
                  <c:v>26.146000000000001</c:v>
                </c:pt>
                <c:pt idx="283">
                  <c:v>26.148</c:v>
                </c:pt>
                <c:pt idx="284">
                  <c:v>26.150000000000009</c:v>
                </c:pt>
                <c:pt idx="285">
                  <c:v>26.152000000000001</c:v>
                </c:pt>
                <c:pt idx="286">
                  <c:v>26.154000000000007</c:v>
                </c:pt>
                <c:pt idx="287">
                  <c:v>26.156000000000009</c:v>
                </c:pt>
                <c:pt idx="288">
                  <c:v>26.158000000000001</c:v>
                </c:pt>
                <c:pt idx="289">
                  <c:v>26.16</c:v>
                </c:pt>
                <c:pt idx="290">
                  <c:v>26.162000000000003</c:v>
                </c:pt>
                <c:pt idx="291">
                  <c:v>26.164000000000001</c:v>
                </c:pt>
                <c:pt idx="292">
                  <c:v>26.166</c:v>
                </c:pt>
                <c:pt idx="293">
                  <c:v>26.168000000000003</c:v>
                </c:pt>
                <c:pt idx="294">
                  <c:v>26.17</c:v>
                </c:pt>
                <c:pt idx="295">
                  <c:v>26.172000000000001</c:v>
                </c:pt>
                <c:pt idx="296">
                  <c:v>26.173999999999999</c:v>
                </c:pt>
                <c:pt idx="297">
                  <c:v>26.176000000000005</c:v>
                </c:pt>
                <c:pt idx="298">
                  <c:v>26.178000000000001</c:v>
                </c:pt>
                <c:pt idx="299">
                  <c:v>26.18</c:v>
                </c:pt>
                <c:pt idx="300">
                  <c:v>26.182000000000002</c:v>
                </c:pt>
                <c:pt idx="301">
                  <c:v>26.184000000000001</c:v>
                </c:pt>
                <c:pt idx="302">
                  <c:v>26.186</c:v>
                </c:pt>
                <c:pt idx="303">
                  <c:v>26.188000000000002</c:v>
                </c:pt>
                <c:pt idx="304">
                  <c:v>26.19</c:v>
                </c:pt>
                <c:pt idx="305">
                  <c:v>26.192</c:v>
                </c:pt>
                <c:pt idx="306">
                  <c:v>26.19400000000001</c:v>
                </c:pt>
                <c:pt idx="307">
                  <c:v>26.196000000000005</c:v>
                </c:pt>
                <c:pt idx="308">
                  <c:v>26.198</c:v>
                </c:pt>
                <c:pt idx="309">
                  <c:v>26.200000000000003</c:v>
                </c:pt>
                <c:pt idx="310">
                  <c:v>26.202000000000002</c:v>
                </c:pt>
                <c:pt idx="311">
                  <c:v>26.204000000000001</c:v>
                </c:pt>
                <c:pt idx="312">
                  <c:v>26.206</c:v>
                </c:pt>
                <c:pt idx="313">
                  <c:v>26.208000000000002</c:v>
                </c:pt>
                <c:pt idx="314">
                  <c:v>26.21</c:v>
                </c:pt>
                <c:pt idx="315">
                  <c:v>26.212</c:v>
                </c:pt>
                <c:pt idx="316">
                  <c:v>26.214000000000009</c:v>
                </c:pt>
                <c:pt idx="317">
                  <c:v>26.216000000000001</c:v>
                </c:pt>
                <c:pt idx="318">
                  <c:v>26.218</c:v>
                </c:pt>
                <c:pt idx="319">
                  <c:v>26.220000000000002</c:v>
                </c:pt>
                <c:pt idx="320">
                  <c:v>26.221999999999994</c:v>
                </c:pt>
                <c:pt idx="321">
                  <c:v>26.224</c:v>
                </c:pt>
                <c:pt idx="322">
                  <c:v>26.226000000000003</c:v>
                </c:pt>
                <c:pt idx="323">
                  <c:v>26.228000000000002</c:v>
                </c:pt>
                <c:pt idx="324">
                  <c:v>26.23</c:v>
                </c:pt>
                <c:pt idx="325">
                  <c:v>26.232000000000003</c:v>
                </c:pt>
                <c:pt idx="326">
                  <c:v>26.234000000000005</c:v>
                </c:pt>
                <c:pt idx="327">
                  <c:v>26.236000000000001</c:v>
                </c:pt>
                <c:pt idx="328">
                  <c:v>26.238</c:v>
                </c:pt>
                <c:pt idx="329">
                  <c:v>26.240000000000002</c:v>
                </c:pt>
                <c:pt idx="330">
                  <c:v>26.241999999999994</c:v>
                </c:pt>
                <c:pt idx="331">
                  <c:v>26.244</c:v>
                </c:pt>
                <c:pt idx="332">
                  <c:v>26.246000000000002</c:v>
                </c:pt>
                <c:pt idx="333">
                  <c:v>26.247999999999994</c:v>
                </c:pt>
                <c:pt idx="334">
                  <c:v>26.25</c:v>
                </c:pt>
                <c:pt idx="335">
                  <c:v>26.252000000000002</c:v>
                </c:pt>
                <c:pt idx="336">
                  <c:v>26.254000000000001</c:v>
                </c:pt>
                <c:pt idx="337">
                  <c:v>26.256</c:v>
                </c:pt>
                <c:pt idx="338">
                  <c:v>26.258000000000003</c:v>
                </c:pt>
                <c:pt idx="339">
                  <c:v>26.259999999999994</c:v>
                </c:pt>
                <c:pt idx="340">
                  <c:v>26.261999999999993</c:v>
                </c:pt>
                <c:pt idx="341">
                  <c:v>26.264000000000003</c:v>
                </c:pt>
                <c:pt idx="342">
                  <c:v>26.266000000000002</c:v>
                </c:pt>
                <c:pt idx="343">
                  <c:v>26.267999999999994</c:v>
                </c:pt>
                <c:pt idx="344">
                  <c:v>26.27</c:v>
                </c:pt>
                <c:pt idx="345">
                  <c:v>26.272000000000002</c:v>
                </c:pt>
                <c:pt idx="346">
                  <c:v>26.274000000000001</c:v>
                </c:pt>
                <c:pt idx="347">
                  <c:v>26.276</c:v>
                </c:pt>
                <c:pt idx="348">
                  <c:v>26.278000000000002</c:v>
                </c:pt>
                <c:pt idx="349">
                  <c:v>26.279999999999994</c:v>
                </c:pt>
                <c:pt idx="350">
                  <c:v>26.281999999999993</c:v>
                </c:pt>
                <c:pt idx="351">
                  <c:v>26.284000000000002</c:v>
                </c:pt>
                <c:pt idx="352">
                  <c:v>26.285999999999991</c:v>
                </c:pt>
                <c:pt idx="353">
                  <c:v>26.287999999999993</c:v>
                </c:pt>
                <c:pt idx="354">
                  <c:v>26.290000000000003</c:v>
                </c:pt>
                <c:pt idx="355">
                  <c:v>26.292000000000002</c:v>
                </c:pt>
                <c:pt idx="356">
                  <c:v>26.294</c:v>
                </c:pt>
                <c:pt idx="357">
                  <c:v>26.296000000000003</c:v>
                </c:pt>
                <c:pt idx="358">
                  <c:v>26.298000000000002</c:v>
                </c:pt>
                <c:pt idx="359">
                  <c:v>26.3</c:v>
                </c:pt>
                <c:pt idx="360">
                  <c:v>26.302</c:v>
                </c:pt>
                <c:pt idx="361">
                  <c:v>26.304000000000009</c:v>
                </c:pt>
                <c:pt idx="362">
                  <c:v>26.306000000000001</c:v>
                </c:pt>
                <c:pt idx="363">
                  <c:v>26.308</c:v>
                </c:pt>
                <c:pt idx="364">
                  <c:v>26.310000000000009</c:v>
                </c:pt>
                <c:pt idx="365">
                  <c:v>26.312000000000001</c:v>
                </c:pt>
                <c:pt idx="366">
                  <c:v>26.314000000000007</c:v>
                </c:pt>
                <c:pt idx="367">
                  <c:v>26.31600000000001</c:v>
                </c:pt>
                <c:pt idx="368">
                  <c:v>26.318000000000001</c:v>
                </c:pt>
                <c:pt idx="369">
                  <c:v>26.32</c:v>
                </c:pt>
                <c:pt idx="370">
                  <c:v>26.322000000000003</c:v>
                </c:pt>
                <c:pt idx="371">
                  <c:v>26.324000000000005</c:v>
                </c:pt>
                <c:pt idx="372">
                  <c:v>26.326000000000001</c:v>
                </c:pt>
                <c:pt idx="373">
                  <c:v>26.328000000000003</c:v>
                </c:pt>
                <c:pt idx="374">
                  <c:v>26.330000000000005</c:v>
                </c:pt>
                <c:pt idx="375">
                  <c:v>26.332000000000001</c:v>
                </c:pt>
                <c:pt idx="376">
                  <c:v>26.334000000000007</c:v>
                </c:pt>
                <c:pt idx="377">
                  <c:v>26.336000000000009</c:v>
                </c:pt>
                <c:pt idx="378">
                  <c:v>26.338000000000001</c:v>
                </c:pt>
                <c:pt idx="379">
                  <c:v>26.34</c:v>
                </c:pt>
                <c:pt idx="380">
                  <c:v>26.342000000000002</c:v>
                </c:pt>
                <c:pt idx="381">
                  <c:v>26.344000000000001</c:v>
                </c:pt>
                <c:pt idx="382">
                  <c:v>26.346</c:v>
                </c:pt>
                <c:pt idx="383">
                  <c:v>26.348000000000003</c:v>
                </c:pt>
                <c:pt idx="384">
                  <c:v>26.35</c:v>
                </c:pt>
                <c:pt idx="385">
                  <c:v>26.352</c:v>
                </c:pt>
                <c:pt idx="386">
                  <c:v>26.35400000000001</c:v>
                </c:pt>
                <c:pt idx="387">
                  <c:v>26.356000000000005</c:v>
                </c:pt>
                <c:pt idx="388">
                  <c:v>26.358000000000001</c:v>
                </c:pt>
                <c:pt idx="389">
                  <c:v>26.360000000000003</c:v>
                </c:pt>
                <c:pt idx="390">
                  <c:v>26.362000000000002</c:v>
                </c:pt>
                <c:pt idx="391">
                  <c:v>26.364000000000001</c:v>
                </c:pt>
                <c:pt idx="392">
                  <c:v>26.366</c:v>
                </c:pt>
                <c:pt idx="393">
                  <c:v>26.368000000000002</c:v>
                </c:pt>
                <c:pt idx="394">
                  <c:v>26.37</c:v>
                </c:pt>
                <c:pt idx="395">
                  <c:v>26.372</c:v>
                </c:pt>
                <c:pt idx="396">
                  <c:v>26.374000000000009</c:v>
                </c:pt>
                <c:pt idx="397">
                  <c:v>26.376000000000001</c:v>
                </c:pt>
                <c:pt idx="398">
                  <c:v>26.378</c:v>
                </c:pt>
                <c:pt idx="399">
                  <c:v>26.380000000000003</c:v>
                </c:pt>
                <c:pt idx="400">
                  <c:v>26.381999999999994</c:v>
                </c:pt>
                <c:pt idx="401">
                  <c:v>26.384</c:v>
                </c:pt>
                <c:pt idx="402">
                  <c:v>26.386000000000003</c:v>
                </c:pt>
                <c:pt idx="403">
                  <c:v>26.388000000000002</c:v>
                </c:pt>
                <c:pt idx="404">
                  <c:v>26.39</c:v>
                </c:pt>
                <c:pt idx="405">
                  <c:v>26.392000000000003</c:v>
                </c:pt>
                <c:pt idx="406">
                  <c:v>26.394000000000005</c:v>
                </c:pt>
                <c:pt idx="407">
                  <c:v>26.396000000000001</c:v>
                </c:pt>
                <c:pt idx="408">
                  <c:v>26.398</c:v>
                </c:pt>
                <c:pt idx="409">
                  <c:v>26.400000000000002</c:v>
                </c:pt>
                <c:pt idx="410">
                  <c:v>26.401999999999994</c:v>
                </c:pt>
                <c:pt idx="411">
                  <c:v>26.404</c:v>
                </c:pt>
                <c:pt idx="412">
                  <c:v>26.406000000000002</c:v>
                </c:pt>
                <c:pt idx="413">
                  <c:v>26.407999999999994</c:v>
                </c:pt>
                <c:pt idx="414">
                  <c:v>26.41</c:v>
                </c:pt>
                <c:pt idx="415">
                  <c:v>26.412000000000003</c:v>
                </c:pt>
                <c:pt idx="416">
                  <c:v>26.414000000000001</c:v>
                </c:pt>
                <c:pt idx="417">
                  <c:v>26.416</c:v>
                </c:pt>
                <c:pt idx="418">
                  <c:v>26.418000000000003</c:v>
                </c:pt>
                <c:pt idx="419">
                  <c:v>26.419999999999995</c:v>
                </c:pt>
                <c:pt idx="420">
                  <c:v>26.421999999999993</c:v>
                </c:pt>
                <c:pt idx="421">
                  <c:v>26.424000000000003</c:v>
                </c:pt>
                <c:pt idx="422">
                  <c:v>26.426000000000002</c:v>
                </c:pt>
                <c:pt idx="423">
                  <c:v>26.427999999999994</c:v>
                </c:pt>
                <c:pt idx="424">
                  <c:v>26.43</c:v>
                </c:pt>
                <c:pt idx="425">
                  <c:v>26.432000000000002</c:v>
                </c:pt>
                <c:pt idx="426">
                  <c:v>26.434000000000001</c:v>
                </c:pt>
                <c:pt idx="427">
                  <c:v>26.436</c:v>
                </c:pt>
                <c:pt idx="428">
                  <c:v>26.438000000000002</c:v>
                </c:pt>
                <c:pt idx="429">
                  <c:v>26.439999999999994</c:v>
                </c:pt>
                <c:pt idx="430">
                  <c:v>26.441999999999993</c:v>
                </c:pt>
                <c:pt idx="431">
                  <c:v>26.444000000000003</c:v>
                </c:pt>
                <c:pt idx="432">
                  <c:v>26.446000000000002</c:v>
                </c:pt>
                <c:pt idx="433">
                  <c:v>26.447999999999993</c:v>
                </c:pt>
                <c:pt idx="434">
                  <c:v>26.450000000000003</c:v>
                </c:pt>
                <c:pt idx="435">
                  <c:v>26.452000000000002</c:v>
                </c:pt>
                <c:pt idx="436">
                  <c:v>26.454000000000001</c:v>
                </c:pt>
                <c:pt idx="437">
                  <c:v>26.456000000000003</c:v>
                </c:pt>
                <c:pt idx="438">
                  <c:v>26.458000000000002</c:v>
                </c:pt>
                <c:pt idx="439">
                  <c:v>26.459999999999994</c:v>
                </c:pt>
                <c:pt idx="440">
                  <c:v>26.461999999999993</c:v>
                </c:pt>
                <c:pt idx="441">
                  <c:v>26.464000000000002</c:v>
                </c:pt>
                <c:pt idx="442">
                  <c:v>26.46599999999999</c:v>
                </c:pt>
                <c:pt idx="443">
                  <c:v>26.467999999999993</c:v>
                </c:pt>
                <c:pt idx="444">
                  <c:v>26.470000000000002</c:v>
                </c:pt>
                <c:pt idx="445">
                  <c:v>26.471999999999994</c:v>
                </c:pt>
                <c:pt idx="446">
                  <c:v>26.474</c:v>
                </c:pt>
                <c:pt idx="447">
                  <c:v>26.476000000000003</c:v>
                </c:pt>
                <c:pt idx="448">
                  <c:v>26.478000000000002</c:v>
                </c:pt>
                <c:pt idx="449">
                  <c:v>26.479999999999993</c:v>
                </c:pt>
                <c:pt idx="450">
                  <c:v>26.481999999999996</c:v>
                </c:pt>
                <c:pt idx="451">
                  <c:v>26.484000000000002</c:v>
                </c:pt>
                <c:pt idx="452">
                  <c:v>26.48599999999999</c:v>
                </c:pt>
                <c:pt idx="453">
                  <c:v>26.487999999999996</c:v>
                </c:pt>
                <c:pt idx="454">
                  <c:v>26.490000000000002</c:v>
                </c:pt>
                <c:pt idx="455">
                  <c:v>26.491999999999994</c:v>
                </c:pt>
                <c:pt idx="456">
                  <c:v>26.494</c:v>
                </c:pt>
                <c:pt idx="457">
                  <c:v>26.496000000000002</c:v>
                </c:pt>
                <c:pt idx="458">
                  <c:v>26.497999999999994</c:v>
                </c:pt>
                <c:pt idx="459">
                  <c:v>26.5</c:v>
                </c:pt>
                <c:pt idx="460">
                  <c:v>26.502000000000002</c:v>
                </c:pt>
                <c:pt idx="461">
                  <c:v>26.504000000000001</c:v>
                </c:pt>
                <c:pt idx="462">
                  <c:v>26.506</c:v>
                </c:pt>
                <c:pt idx="463">
                  <c:v>26.508000000000003</c:v>
                </c:pt>
                <c:pt idx="464">
                  <c:v>26.51</c:v>
                </c:pt>
                <c:pt idx="465">
                  <c:v>26.512</c:v>
                </c:pt>
                <c:pt idx="466">
                  <c:v>26.51400000000001</c:v>
                </c:pt>
                <c:pt idx="467">
                  <c:v>26.516000000000005</c:v>
                </c:pt>
                <c:pt idx="468">
                  <c:v>26.518000000000001</c:v>
                </c:pt>
                <c:pt idx="469">
                  <c:v>26.520000000000003</c:v>
                </c:pt>
                <c:pt idx="470">
                  <c:v>26.522000000000002</c:v>
                </c:pt>
                <c:pt idx="471">
                  <c:v>26.524000000000001</c:v>
                </c:pt>
                <c:pt idx="472">
                  <c:v>26.526</c:v>
                </c:pt>
                <c:pt idx="473">
                  <c:v>26.528000000000002</c:v>
                </c:pt>
                <c:pt idx="474">
                  <c:v>26.53</c:v>
                </c:pt>
                <c:pt idx="475">
                  <c:v>26.532</c:v>
                </c:pt>
                <c:pt idx="476">
                  <c:v>26.53400000000001</c:v>
                </c:pt>
                <c:pt idx="477">
                  <c:v>26.536000000000001</c:v>
                </c:pt>
                <c:pt idx="478">
                  <c:v>26.538</c:v>
                </c:pt>
                <c:pt idx="479">
                  <c:v>26.540000000000003</c:v>
                </c:pt>
                <c:pt idx="480">
                  <c:v>26.542000000000002</c:v>
                </c:pt>
                <c:pt idx="481">
                  <c:v>26.544</c:v>
                </c:pt>
                <c:pt idx="482">
                  <c:v>26.546000000000003</c:v>
                </c:pt>
                <c:pt idx="483">
                  <c:v>26.548000000000002</c:v>
                </c:pt>
                <c:pt idx="484">
                  <c:v>26.55</c:v>
                </c:pt>
                <c:pt idx="485">
                  <c:v>26.552000000000003</c:v>
                </c:pt>
                <c:pt idx="486">
                  <c:v>26.554000000000009</c:v>
                </c:pt>
                <c:pt idx="487">
                  <c:v>26.556000000000001</c:v>
                </c:pt>
                <c:pt idx="488">
                  <c:v>26.558</c:v>
                </c:pt>
                <c:pt idx="489">
                  <c:v>26.560000000000002</c:v>
                </c:pt>
                <c:pt idx="490">
                  <c:v>26.561999999999994</c:v>
                </c:pt>
                <c:pt idx="491">
                  <c:v>26.564</c:v>
                </c:pt>
                <c:pt idx="492">
                  <c:v>26.566000000000003</c:v>
                </c:pt>
                <c:pt idx="493">
                  <c:v>26.567999999999994</c:v>
                </c:pt>
                <c:pt idx="494">
                  <c:v>26.57</c:v>
                </c:pt>
                <c:pt idx="495">
                  <c:v>26.572000000000003</c:v>
                </c:pt>
                <c:pt idx="496">
                  <c:v>26.574000000000005</c:v>
                </c:pt>
                <c:pt idx="497">
                  <c:v>26.576000000000001</c:v>
                </c:pt>
                <c:pt idx="498">
                  <c:v>26.578000000000003</c:v>
                </c:pt>
                <c:pt idx="499">
                  <c:v>26.580000000000002</c:v>
                </c:pt>
                <c:pt idx="500">
                  <c:v>26.581999999999994</c:v>
                </c:pt>
                <c:pt idx="501">
                  <c:v>26.584000000000003</c:v>
                </c:pt>
                <c:pt idx="502">
                  <c:v>26.586000000000002</c:v>
                </c:pt>
                <c:pt idx="503">
                  <c:v>26.587999999999994</c:v>
                </c:pt>
                <c:pt idx="504">
                  <c:v>26.59</c:v>
                </c:pt>
                <c:pt idx="505">
                  <c:v>26.592000000000002</c:v>
                </c:pt>
                <c:pt idx="506">
                  <c:v>26.594000000000001</c:v>
                </c:pt>
                <c:pt idx="507">
                  <c:v>26.596</c:v>
                </c:pt>
                <c:pt idx="508">
                  <c:v>26.598000000000003</c:v>
                </c:pt>
                <c:pt idx="509">
                  <c:v>26.6</c:v>
                </c:pt>
                <c:pt idx="510">
                  <c:v>26.602</c:v>
                </c:pt>
                <c:pt idx="511">
                  <c:v>26.60400000000001</c:v>
                </c:pt>
                <c:pt idx="512">
                  <c:v>26.606000000000005</c:v>
                </c:pt>
                <c:pt idx="513">
                  <c:v>26.608000000000001</c:v>
                </c:pt>
                <c:pt idx="514">
                  <c:v>26.61000000000001</c:v>
                </c:pt>
                <c:pt idx="515">
                  <c:v>26.612000000000005</c:v>
                </c:pt>
                <c:pt idx="516">
                  <c:v>26.614000000000008</c:v>
                </c:pt>
                <c:pt idx="517">
                  <c:v>26.616000000000007</c:v>
                </c:pt>
                <c:pt idx="518">
                  <c:v>26.618000000000009</c:v>
                </c:pt>
                <c:pt idx="519">
                  <c:v>26.62</c:v>
                </c:pt>
                <c:pt idx="520">
                  <c:v>26.622</c:v>
                </c:pt>
                <c:pt idx="521">
                  <c:v>26.624000000000009</c:v>
                </c:pt>
                <c:pt idx="522">
                  <c:v>26.626000000000001</c:v>
                </c:pt>
                <c:pt idx="523">
                  <c:v>26.628</c:v>
                </c:pt>
                <c:pt idx="524">
                  <c:v>26.63000000000001</c:v>
                </c:pt>
                <c:pt idx="525">
                  <c:v>26.632000000000001</c:v>
                </c:pt>
                <c:pt idx="526">
                  <c:v>26.634000000000007</c:v>
                </c:pt>
                <c:pt idx="527">
                  <c:v>26.63600000000001</c:v>
                </c:pt>
                <c:pt idx="528">
                  <c:v>26.638000000000005</c:v>
                </c:pt>
                <c:pt idx="529">
                  <c:v>26.64</c:v>
                </c:pt>
                <c:pt idx="530">
                  <c:v>26.642000000000003</c:v>
                </c:pt>
                <c:pt idx="531">
                  <c:v>26.644000000000005</c:v>
                </c:pt>
                <c:pt idx="532">
                  <c:v>26.646000000000001</c:v>
                </c:pt>
                <c:pt idx="533">
                  <c:v>26.648000000000003</c:v>
                </c:pt>
                <c:pt idx="534">
                  <c:v>26.650000000000009</c:v>
                </c:pt>
                <c:pt idx="535">
                  <c:v>26.652000000000001</c:v>
                </c:pt>
                <c:pt idx="536">
                  <c:v>26.654000000000007</c:v>
                </c:pt>
                <c:pt idx="537">
                  <c:v>26.656000000000009</c:v>
                </c:pt>
                <c:pt idx="538">
                  <c:v>26.658000000000001</c:v>
                </c:pt>
                <c:pt idx="539">
                  <c:v>26.66</c:v>
                </c:pt>
                <c:pt idx="540">
                  <c:v>26.662000000000003</c:v>
                </c:pt>
                <c:pt idx="541">
                  <c:v>26.664000000000001</c:v>
                </c:pt>
                <c:pt idx="542">
                  <c:v>26.666</c:v>
                </c:pt>
                <c:pt idx="543">
                  <c:v>26.668000000000003</c:v>
                </c:pt>
                <c:pt idx="544">
                  <c:v>26.67</c:v>
                </c:pt>
                <c:pt idx="545">
                  <c:v>26.672000000000001</c:v>
                </c:pt>
                <c:pt idx="546">
                  <c:v>26.67400000000001</c:v>
                </c:pt>
                <c:pt idx="547">
                  <c:v>26.676000000000005</c:v>
                </c:pt>
                <c:pt idx="548">
                  <c:v>26.678000000000001</c:v>
                </c:pt>
                <c:pt idx="549">
                  <c:v>26.68</c:v>
                </c:pt>
                <c:pt idx="550">
                  <c:v>26.682000000000002</c:v>
                </c:pt>
                <c:pt idx="551">
                  <c:v>26.684000000000001</c:v>
                </c:pt>
                <c:pt idx="552">
                  <c:v>26.686</c:v>
                </c:pt>
                <c:pt idx="553">
                  <c:v>26.688000000000002</c:v>
                </c:pt>
                <c:pt idx="554">
                  <c:v>26.69</c:v>
                </c:pt>
                <c:pt idx="555">
                  <c:v>26.692</c:v>
                </c:pt>
                <c:pt idx="556">
                  <c:v>26.69400000000001</c:v>
                </c:pt>
                <c:pt idx="557">
                  <c:v>26.696000000000005</c:v>
                </c:pt>
                <c:pt idx="558">
                  <c:v>26.698</c:v>
                </c:pt>
                <c:pt idx="559">
                  <c:v>26.700000000000003</c:v>
                </c:pt>
                <c:pt idx="560">
                  <c:v>26.702000000000002</c:v>
                </c:pt>
                <c:pt idx="561">
                  <c:v>26.704000000000001</c:v>
                </c:pt>
                <c:pt idx="562">
                  <c:v>26.706000000000003</c:v>
                </c:pt>
                <c:pt idx="563">
                  <c:v>26.708000000000002</c:v>
                </c:pt>
                <c:pt idx="564">
                  <c:v>26.71</c:v>
                </c:pt>
                <c:pt idx="565">
                  <c:v>26.712000000000003</c:v>
                </c:pt>
                <c:pt idx="566">
                  <c:v>26.714000000000009</c:v>
                </c:pt>
                <c:pt idx="567">
                  <c:v>26.716000000000001</c:v>
                </c:pt>
                <c:pt idx="568">
                  <c:v>26.718</c:v>
                </c:pt>
                <c:pt idx="569">
                  <c:v>26.720000000000002</c:v>
                </c:pt>
                <c:pt idx="570">
                  <c:v>26.721999999999994</c:v>
                </c:pt>
                <c:pt idx="571">
                  <c:v>26.724</c:v>
                </c:pt>
                <c:pt idx="572">
                  <c:v>26.726000000000003</c:v>
                </c:pt>
                <c:pt idx="573">
                  <c:v>26.728000000000002</c:v>
                </c:pt>
                <c:pt idx="574">
                  <c:v>26.73</c:v>
                </c:pt>
                <c:pt idx="575">
                  <c:v>26.732000000000003</c:v>
                </c:pt>
                <c:pt idx="576">
                  <c:v>26.734000000000005</c:v>
                </c:pt>
                <c:pt idx="577">
                  <c:v>26.736000000000001</c:v>
                </c:pt>
                <c:pt idx="578">
                  <c:v>26.738000000000003</c:v>
                </c:pt>
                <c:pt idx="579">
                  <c:v>26.740000000000002</c:v>
                </c:pt>
                <c:pt idx="580">
                  <c:v>26.741999999999994</c:v>
                </c:pt>
                <c:pt idx="581">
                  <c:v>26.744</c:v>
                </c:pt>
                <c:pt idx="582">
                  <c:v>26.746000000000002</c:v>
                </c:pt>
                <c:pt idx="583">
                  <c:v>26.747999999999994</c:v>
                </c:pt>
                <c:pt idx="584">
                  <c:v>26.75</c:v>
                </c:pt>
                <c:pt idx="585">
                  <c:v>26.752000000000002</c:v>
                </c:pt>
                <c:pt idx="586">
                  <c:v>26.754000000000001</c:v>
                </c:pt>
                <c:pt idx="587">
                  <c:v>26.756</c:v>
                </c:pt>
                <c:pt idx="588">
                  <c:v>26.758000000000003</c:v>
                </c:pt>
                <c:pt idx="589">
                  <c:v>26.759999999999994</c:v>
                </c:pt>
                <c:pt idx="590">
                  <c:v>26.761999999999993</c:v>
                </c:pt>
                <c:pt idx="591">
                  <c:v>26.764000000000003</c:v>
                </c:pt>
                <c:pt idx="592">
                  <c:v>26.766000000000002</c:v>
                </c:pt>
                <c:pt idx="593">
                  <c:v>26.767999999999994</c:v>
                </c:pt>
                <c:pt idx="594">
                  <c:v>26.770000000000003</c:v>
                </c:pt>
                <c:pt idx="595">
                  <c:v>26.772000000000002</c:v>
                </c:pt>
                <c:pt idx="596">
                  <c:v>26.774000000000001</c:v>
                </c:pt>
                <c:pt idx="597">
                  <c:v>26.776000000000003</c:v>
                </c:pt>
                <c:pt idx="598">
                  <c:v>26.778000000000002</c:v>
                </c:pt>
                <c:pt idx="599">
                  <c:v>26.779999999999994</c:v>
                </c:pt>
                <c:pt idx="600">
                  <c:v>26.781999999999993</c:v>
                </c:pt>
                <c:pt idx="601">
                  <c:v>26.784000000000002</c:v>
                </c:pt>
                <c:pt idx="602">
                  <c:v>26.785999999999991</c:v>
                </c:pt>
                <c:pt idx="603">
                  <c:v>26.787999999999993</c:v>
                </c:pt>
                <c:pt idx="604">
                  <c:v>26.790000000000003</c:v>
                </c:pt>
                <c:pt idx="605">
                  <c:v>26.792000000000002</c:v>
                </c:pt>
                <c:pt idx="606">
                  <c:v>26.794</c:v>
                </c:pt>
                <c:pt idx="607">
                  <c:v>26.796000000000003</c:v>
                </c:pt>
                <c:pt idx="608">
                  <c:v>26.798000000000002</c:v>
                </c:pt>
                <c:pt idx="609">
                  <c:v>26.8</c:v>
                </c:pt>
                <c:pt idx="610">
                  <c:v>26.802000000000003</c:v>
                </c:pt>
                <c:pt idx="611">
                  <c:v>26.804000000000009</c:v>
                </c:pt>
                <c:pt idx="612">
                  <c:v>26.806000000000001</c:v>
                </c:pt>
                <c:pt idx="613">
                  <c:v>26.808</c:v>
                </c:pt>
                <c:pt idx="614">
                  <c:v>26.810000000000009</c:v>
                </c:pt>
                <c:pt idx="615">
                  <c:v>26.812000000000001</c:v>
                </c:pt>
                <c:pt idx="616">
                  <c:v>26.814000000000007</c:v>
                </c:pt>
                <c:pt idx="617">
                  <c:v>26.81600000000001</c:v>
                </c:pt>
                <c:pt idx="618">
                  <c:v>26.818000000000001</c:v>
                </c:pt>
                <c:pt idx="619">
                  <c:v>26.82</c:v>
                </c:pt>
                <c:pt idx="620">
                  <c:v>26.822000000000003</c:v>
                </c:pt>
                <c:pt idx="621">
                  <c:v>26.824000000000005</c:v>
                </c:pt>
                <c:pt idx="622">
                  <c:v>26.826000000000001</c:v>
                </c:pt>
                <c:pt idx="623">
                  <c:v>26.828000000000003</c:v>
                </c:pt>
                <c:pt idx="624">
                  <c:v>26.830000000000005</c:v>
                </c:pt>
                <c:pt idx="625">
                  <c:v>26.832000000000001</c:v>
                </c:pt>
                <c:pt idx="626">
                  <c:v>26.83400000000001</c:v>
                </c:pt>
                <c:pt idx="627">
                  <c:v>26.836000000000009</c:v>
                </c:pt>
                <c:pt idx="628">
                  <c:v>26.838000000000001</c:v>
                </c:pt>
                <c:pt idx="629">
                  <c:v>26.840000000000003</c:v>
                </c:pt>
                <c:pt idx="630">
                  <c:v>26.842000000000002</c:v>
                </c:pt>
                <c:pt idx="631">
                  <c:v>26.844000000000001</c:v>
                </c:pt>
                <c:pt idx="632">
                  <c:v>26.846</c:v>
                </c:pt>
                <c:pt idx="633">
                  <c:v>26.848000000000003</c:v>
                </c:pt>
                <c:pt idx="634">
                  <c:v>26.85</c:v>
                </c:pt>
                <c:pt idx="635">
                  <c:v>26.852</c:v>
                </c:pt>
                <c:pt idx="636">
                  <c:v>26.85400000000001</c:v>
                </c:pt>
                <c:pt idx="637">
                  <c:v>26.856000000000005</c:v>
                </c:pt>
                <c:pt idx="638">
                  <c:v>26.858000000000001</c:v>
                </c:pt>
                <c:pt idx="639">
                  <c:v>26.860000000000003</c:v>
                </c:pt>
                <c:pt idx="640">
                  <c:v>26.862000000000002</c:v>
                </c:pt>
                <c:pt idx="641">
                  <c:v>26.864000000000001</c:v>
                </c:pt>
                <c:pt idx="642">
                  <c:v>26.866000000000003</c:v>
                </c:pt>
                <c:pt idx="643">
                  <c:v>26.868000000000002</c:v>
                </c:pt>
                <c:pt idx="644">
                  <c:v>26.87</c:v>
                </c:pt>
                <c:pt idx="645">
                  <c:v>26.872</c:v>
                </c:pt>
                <c:pt idx="646">
                  <c:v>26.874000000000009</c:v>
                </c:pt>
                <c:pt idx="647">
                  <c:v>26.876000000000001</c:v>
                </c:pt>
                <c:pt idx="648">
                  <c:v>26.878</c:v>
                </c:pt>
                <c:pt idx="649">
                  <c:v>26.880000000000003</c:v>
                </c:pt>
                <c:pt idx="650">
                  <c:v>26.881999999999994</c:v>
                </c:pt>
                <c:pt idx="651">
                  <c:v>26.884</c:v>
                </c:pt>
                <c:pt idx="652">
                  <c:v>26.886000000000003</c:v>
                </c:pt>
                <c:pt idx="653">
                  <c:v>26.888000000000002</c:v>
                </c:pt>
                <c:pt idx="654">
                  <c:v>26.89</c:v>
                </c:pt>
                <c:pt idx="655">
                  <c:v>26.892000000000003</c:v>
                </c:pt>
                <c:pt idx="656">
                  <c:v>26.894000000000005</c:v>
                </c:pt>
                <c:pt idx="657">
                  <c:v>26.896000000000001</c:v>
                </c:pt>
                <c:pt idx="658">
                  <c:v>26.898000000000003</c:v>
                </c:pt>
                <c:pt idx="659">
                  <c:v>26.900000000000002</c:v>
                </c:pt>
                <c:pt idx="660">
                  <c:v>26.901999999999994</c:v>
                </c:pt>
                <c:pt idx="661">
                  <c:v>26.904000000000003</c:v>
                </c:pt>
                <c:pt idx="662">
                  <c:v>26.906000000000002</c:v>
                </c:pt>
                <c:pt idx="663">
                  <c:v>26.907999999999994</c:v>
                </c:pt>
                <c:pt idx="664">
                  <c:v>26.91</c:v>
                </c:pt>
                <c:pt idx="665">
                  <c:v>26.912000000000003</c:v>
                </c:pt>
                <c:pt idx="666">
                  <c:v>26.914000000000001</c:v>
                </c:pt>
                <c:pt idx="667">
                  <c:v>26.916</c:v>
                </c:pt>
                <c:pt idx="668">
                  <c:v>26.918000000000003</c:v>
                </c:pt>
                <c:pt idx="669">
                  <c:v>26.919999999999995</c:v>
                </c:pt>
                <c:pt idx="670">
                  <c:v>26.921999999999993</c:v>
                </c:pt>
                <c:pt idx="671">
                  <c:v>26.924000000000003</c:v>
                </c:pt>
                <c:pt idx="672">
                  <c:v>26.926000000000002</c:v>
                </c:pt>
                <c:pt idx="673">
                  <c:v>26.927999999999994</c:v>
                </c:pt>
                <c:pt idx="674">
                  <c:v>26.930000000000003</c:v>
                </c:pt>
                <c:pt idx="675">
                  <c:v>26.932000000000002</c:v>
                </c:pt>
                <c:pt idx="676">
                  <c:v>26.934000000000001</c:v>
                </c:pt>
                <c:pt idx="677">
                  <c:v>26.936</c:v>
                </c:pt>
                <c:pt idx="678">
                  <c:v>26.938000000000002</c:v>
                </c:pt>
                <c:pt idx="679">
                  <c:v>26.939999999999994</c:v>
                </c:pt>
                <c:pt idx="680">
                  <c:v>26.941999999999993</c:v>
                </c:pt>
                <c:pt idx="681">
                  <c:v>26.944000000000003</c:v>
                </c:pt>
                <c:pt idx="682">
                  <c:v>26.946000000000002</c:v>
                </c:pt>
                <c:pt idx="683">
                  <c:v>26.947999999999993</c:v>
                </c:pt>
                <c:pt idx="684">
                  <c:v>26.950000000000003</c:v>
                </c:pt>
                <c:pt idx="685">
                  <c:v>26.952000000000002</c:v>
                </c:pt>
                <c:pt idx="686">
                  <c:v>26.954000000000001</c:v>
                </c:pt>
                <c:pt idx="687">
                  <c:v>26.956000000000003</c:v>
                </c:pt>
                <c:pt idx="688">
                  <c:v>26.958000000000002</c:v>
                </c:pt>
                <c:pt idx="689">
                  <c:v>26.959999999999994</c:v>
                </c:pt>
                <c:pt idx="690">
                  <c:v>26.961999999999996</c:v>
                </c:pt>
                <c:pt idx="691">
                  <c:v>26.964000000000002</c:v>
                </c:pt>
                <c:pt idx="692">
                  <c:v>26.96599999999999</c:v>
                </c:pt>
                <c:pt idx="693">
                  <c:v>26.967999999999996</c:v>
                </c:pt>
                <c:pt idx="694">
                  <c:v>26.970000000000002</c:v>
                </c:pt>
                <c:pt idx="695">
                  <c:v>26.971999999999994</c:v>
                </c:pt>
                <c:pt idx="696">
                  <c:v>26.974</c:v>
                </c:pt>
                <c:pt idx="697">
                  <c:v>26.976000000000003</c:v>
                </c:pt>
                <c:pt idx="698">
                  <c:v>26.978000000000002</c:v>
                </c:pt>
                <c:pt idx="699">
                  <c:v>26.979999999999993</c:v>
                </c:pt>
                <c:pt idx="700">
                  <c:v>26.981999999999996</c:v>
                </c:pt>
                <c:pt idx="701">
                  <c:v>26.984000000000002</c:v>
                </c:pt>
                <c:pt idx="702">
                  <c:v>26.98599999999999</c:v>
                </c:pt>
                <c:pt idx="703">
                  <c:v>26.987999999999996</c:v>
                </c:pt>
                <c:pt idx="704">
                  <c:v>26.990000000000002</c:v>
                </c:pt>
                <c:pt idx="705">
                  <c:v>26.991999999999994</c:v>
                </c:pt>
                <c:pt idx="706">
                  <c:v>26.994000000000003</c:v>
                </c:pt>
                <c:pt idx="707">
                  <c:v>26.996000000000002</c:v>
                </c:pt>
                <c:pt idx="708">
                  <c:v>26.997999999999994</c:v>
                </c:pt>
                <c:pt idx="709">
                  <c:v>27</c:v>
                </c:pt>
                <c:pt idx="710">
                  <c:v>27.002000000000002</c:v>
                </c:pt>
                <c:pt idx="711">
                  <c:v>27.004000000000001</c:v>
                </c:pt>
                <c:pt idx="712">
                  <c:v>27.006</c:v>
                </c:pt>
                <c:pt idx="713">
                  <c:v>27.008000000000003</c:v>
                </c:pt>
                <c:pt idx="714">
                  <c:v>27.01</c:v>
                </c:pt>
                <c:pt idx="715">
                  <c:v>27.012</c:v>
                </c:pt>
                <c:pt idx="716">
                  <c:v>27.01400000000001</c:v>
                </c:pt>
                <c:pt idx="717">
                  <c:v>27.016000000000005</c:v>
                </c:pt>
                <c:pt idx="718">
                  <c:v>27.018000000000001</c:v>
                </c:pt>
                <c:pt idx="719">
                  <c:v>27.020000000000003</c:v>
                </c:pt>
                <c:pt idx="720">
                  <c:v>27.022000000000002</c:v>
                </c:pt>
                <c:pt idx="721">
                  <c:v>27.024000000000001</c:v>
                </c:pt>
                <c:pt idx="722">
                  <c:v>27.026000000000003</c:v>
                </c:pt>
                <c:pt idx="723">
                  <c:v>27.028000000000002</c:v>
                </c:pt>
                <c:pt idx="724">
                  <c:v>27.03</c:v>
                </c:pt>
                <c:pt idx="725">
                  <c:v>27.032000000000004</c:v>
                </c:pt>
                <c:pt idx="726">
                  <c:v>27.03400000000001</c:v>
                </c:pt>
                <c:pt idx="727">
                  <c:v>27.036000000000001</c:v>
                </c:pt>
                <c:pt idx="728">
                  <c:v>27.038</c:v>
                </c:pt>
                <c:pt idx="729">
                  <c:v>27.040000000000003</c:v>
                </c:pt>
                <c:pt idx="730">
                  <c:v>27.042000000000002</c:v>
                </c:pt>
                <c:pt idx="731">
                  <c:v>27.044</c:v>
                </c:pt>
                <c:pt idx="732">
                  <c:v>27.046000000000003</c:v>
                </c:pt>
                <c:pt idx="733">
                  <c:v>27.048000000000002</c:v>
                </c:pt>
                <c:pt idx="734">
                  <c:v>27.05</c:v>
                </c:pt>
                <c:pt idx="735">
                  <c:v>27.052000000000003</c:v>
                </c:pt>
                <c:pt idx="736">
                  <c:v>27.054000000000009</c:v>
                </c:pt>
                <c:pt idx="737">
                  <c:v>27.056000000000001</c:v>
                </c:pt>
                <c:pt idx="738">
                  <c:v>27.058000000000003</c:v>
                </c:pt>
                <c:pt idx="739">
                  <c:v>27.060000000000002</c:v>
                </c:pt>
                <c:pt idx="740">
                  <c:v>27.061999999999994</c:v>
                </c:pt>
                <c:pt idx="741">
                  <c:v>27.064</c:v>
                </c:pt>
                <c:pt idx="742">
                  <c:v>27.066000000000003</c:v>
                </c:pt>
                <c:pt idx="743">
                  <c:v>27.067999999999994</c:v>
                </c:pt>
                <c:pt idx="744">
                  <c:v>27.07</c:v>
                </c:pt>
                <c:pt idx="745">
                  <c:v>27.072000000000003</c:v>
                </c:pt>
                <c:pt idx="746">
                  <c:v>27.074000000000005</c:v>
                </c:pt>
                <c:pt idx="747">
                  <c:v>27.076000000000001</c:v>
                </c:pt>
                <c:pt idx="748">
                  <c:v>27.078000000000003</c:v>
                </c:pt>
                <c:pt idx="749">
                  <c:v>27.080000000000002</c:v>
                </c:pt>
                <c:pt idx="750">
                  <c:v>27.081999999999994</c:v>
                </c:pt>
                <c:pt idx="751">
                  <c:v>27.084000000000003</c:v>
                </c:pt>
                <c:pt idx="752">
                  <c:v>27.086000000000002</c:v>
                </c:pt>
                <c:pt idx="753">
                  <c:v>27.087999999999994</c:v>
                </c:pt>
                <c:pt idx="754">
                  <c:v>27.090000000000003</c:v>
                </c:pt>
                <c:pt idx="755">
                  <c:v>27.092000000000002</c:v>
                </c:pt>
                <c:pt idx="756">
                  <c:v>27.094000000000001</c:v>
                </c:pt>
                <c:pt idx="757">
                  <c:v>27.096000000000004</c:v>
                </c:pt>
                <c:pt idx="758">
                  <c:v>27.098000000000003</c:v>
                </c:pt>
                <c:pt idx="759">
                  <c:v>27.1</c:v>
                </c:pt>
                <c:pt idx="760">
                  <c:v>27.102</c:v>
                </c:pt>
                <c:pt idx="761">
                  <c:v>27.10400000000001</c:v>
                </c:pt>
                <c:pt idx="762">
                  <c:v>27.106000000000005</c:v>
                </c:pt>
                <c:pt idx="763">
                  <c:v>27.108000000000001</c:v>
                </c:pt>
                <c:pt idx="764">
                  <c:v>27.11000000000001</c:v>
                </c:pt>
                <c:pt idx="765">
                  <c:v>27.112000000000005</c:v>
                </c:pt>
                <c:pt idx="766">
                  <c:v>27.114000000000008</c:v>
                </c:pt>
                <c:pt idx="767">
                  <c:v>27.11600000000001</c:v>
                </c:pt>
                <c:pt idx="768">
                  <c:v>27.118000000000009</c:v>
                </c:pt>
                <c:pt idx="769">
                  <c:v>27.12</c:v>
                </c:pt>
                <c:pt idx="770">
                  <c:v>27.122000000000003</c:v>
                </c:pt>
                <c:pt idx="771">
                  <c:v>27.124000000000009</c:v>
                </c:pt>
                <c:pt idx="772">
                  <c:v>27.126000000000001</c:v>
                </c:pt>
                <c:pt idx="773">
                  <c:v>27.128</c:v>
                </c:pt>
                <c:pt idx="774">
                  <c:v>27.13000000000001</c:v>
                </c:pt>
                <c:pt idx="775">
                  <c:v>27.132000000000001</c:v>
                </c:pt>
                <c:pt idx="776">
                  <c:v>27.134000000000007</c:v>
                </c:pt>
                <c:pt idx="777">
                  <c:v>27.13600000000001</c:v>
                </c:pt>
                <c:pt idx="778">
                  <c:v>27.138000000000005</c:v>
                </c:pt>
                <c:pt idx="779">
                  <c:v>27.14</c:v>
                </c:pt>
                <c:pt idx="780">
                  <c:v>27.142000000000003</c:v>
                </c:pt>
                <c:pt idx="781">
                  <c:v>27.144000000000005</c:v>
                </c:pt>
                <c:pt idx="782">
                  <c:v>27.146000000000001</c:v>
                </c:pt>
                <c:pt idx="783">
                  <c:v>27.148000000000003</c:v>
                </c:pt>
                <c:pt idx="784">
                  <c:v>27.150000000000009</c:v>
                </c:pt>
                <c:pt idx="785">
                  <c:v>27.152000000000001</c:v>
                </c:pt>
                <c:pt idx="786">
                  <c:v>27.154000000000011</c:v>
                </c:pt>
                <c:pt idx="787">
                  <c:v>27.156000000000009</c:v>
                </c:pt>
                <c:pt idx="788">
                  <c:v>27.158000000000001</c:v>
                </c:pt>
                <c:pt idx="789">
                  <c:v>27.160000000000004</c:v>
                </c:pt>
                <c:pt idx="790">
                  <c:v>27.162000000000003</c:v>
                </c:pt>
                <c:pt idx="791">
                  <c:v>27.164000000000001</c:v>
                </c:pt>
                <c:pt idx="792">
                  <c:v>27.166</c:v>
                </c:pt>
                <c:pt idx="793">
                  <c:v>27.168000000000003</c:v>
                </c:pt>
                <c:pt idx="794">
                  <c:v>27.17</c:v>
                </c:pt>
                <c:pt idx="795">
                  <c:v>27.172000000000001</c:v>
                </c:pt>
                <c:pt idx="796">
                  <c:v>27.17400000000001</c:v>
                </c:pt>
                <c:pt idx="797">
                  <c:v>27.176000000000005</c:v>
                </c:pt>
                <c:pt idx="798">
                  <c:v>27.178000000000001</c:v>
                </c:pt>
                <c:pt idx="799">
                  <c:v>27.180000000000003</c:v>
                </c:pt>
                <c:pt idx="800">
                  <c:v>27.182000000000002</c:v>
                </c:pt>
                <c:pt idx="801">
                  <c:v>27.184000000000001</c:v>
                </c:pt>
                <c:pt idx="802">
                  <c:v>27.186000000000003</c:v>
                </c:pt>
                <c:pt idx="803">
                  <c:v>27.188000000000002</c:v>
                </c:pt>
                <c:pt idx="804">
                  <c:v>27.19</c:v>
                </c:pt>
                <c:pt idx="805">
                  <c:v>27.192</c:v>
                </c:pt>
                <c:pt idx="806">
                  <c:v>27.19400000000001</c:v>
                </c:pt>
                <c:pt idx="807">
                  <c:v>27.196000000000005</c:v>
                </c:pt>
                <c:pt idx="808">
                  <c:v>27.198</c:v>
                </c:pt>
                <c:pt idx="809">
                  <c:v>27.200000000000003</c:v>
                </c:pt>
                <c:pt idx="810">
                  <c:v>27.202000000000002</c:v>
                </c:pt>
                <c:pt idx="811">
                  <c:v>27.204000000000001</c:v>
                </c:pt>
                <c:pt idx="812">
                  <c:v>27.206000000000003</c:v>
                </c:pt>
                <c:pt idx="813">
                  <c:v>27.208000000000002</c:v>
                </c:pt>
                <c:pt idx="814">
                  <c:v>27.21</c:v>
                </c:pt>
                <c:pt idx="815">
                  <c:v>27.212000000000003</c:v>
                </c:pt>
                <c:pt idx="816">
                  <c:v>27.214000000000009</c:v>
                </c:pt>
                <c:pt idx="817">
                  <c:v>27.216000000000001</c:v>
                </c:pt>
                <c:pt idx="818">
                  <c:v>27.218000000000004</c:v>
                </c:pt>
                <c:pt idx="819">
                  <c:v>27.220000000000002</c:v>
                </c:pt>
                <c:pt idx="820">
                  <c:v>27.221999999999994</c:v>
                </c:pt>
                <c:pt idx="821">
                  <c:v>27.224000000000004</c:v>
                </c:pt>
                <c:pt idx="822">
                  <c:v>27.226000000000003</c:v>
                </c:pt>
                <c:pt idx="823">
                  <c:v>27.228000000000002</c:v>
                </c:pt>
                <c:pt idx="824">
                  <c:v>27.23</c:v>
                </c:pt>
                <c:pt idx="825">
                  <c:v>27.232000000000003</c:v>
                </c:pt>
                <c:pt idx="826">
                  <c:v>27.234000000000005</c:v>
                </c:pt>
                <c:pt idx="827">
                  <c:v>27.236000000000001</c:v>
                </c:pt>
                <c:pt idx="828">
                  <c:v>27.238000000000003</c:v>
                </c:pt>
                <c:pt idx="829">
                  <c:v>27.240000000000002</c:v>
                </c:pt>
                <c:pt idx="830">
                  <c:v>27.241999999999994</c:v>
                </c:pt>
                <c:pt idx="831">
                  <c:v>27.244000000000003</c:v>
                </c:pt>
                <c:pt idx="832">
                  <c:v>27.246000000000002</c:v>
                </c:pt>
                <c:pt idx="833">
                  <c:v>27.247999999999994</c:v>
                </c:pt>
                <c:pt idx="834">
                  <c:v>27.250000000000004</c:v>
                </c:pt>
                <c:pt idx="835">
                  <c:v>27.252000000000002</c:v>
                </c:pt>
                <c:pt idx="836">
                  <c:v>27.254000000000001</c:v>
                </c:pt>
                <c:pt idx="837">
                  <c:v>27.256</c:v>
                </c:pt>
                <c:pt idx="838">
                  <c:v>27.258000000000003</c:v>
                </c:pt>
                <c:pt idx="839">
                  <c:v>27.259999999999994</c:v>
                </c:pt>
                <c:pt idx="840">
                  <c:v>27.261999999999993</c:v>
                </c:pt>
                <c:pt idx="841">
                  <c:v>27.264000000000003</c:v>
                </c:pt>
                <c:pt idx="842">
                  <c:v>27.266000000000002</c:v>
                </c:pt>
                <c:pt idx="843">
                  <c:v>27.267999999999994</c:v>
                </c:pt>
                <c:pt idx="844">
                  <c:v>27.270000000000003</c:v>
                </c:pt>
                <c:pt idx="845">
                  <c:v>27.272000000000002</c:v>
                </c:pt>
                <c:pt idx="846">
                  <c:v>27.274000000000001</c:v>
                </c:pt>
                <c:pt idx="847">
                  <c:v>27.276000000000003</c:v>
                </c:pt>
                <c:pt idx="848">
                  <c:v>27.278000000000002</c:v>
                </c:pt>
                <c:pt idx="849">
                  <c:v>27.279999999999994</c:v>
                </c:pt>
                <c:pt idx="850">
                  <c:v>27.281999999999996</c:v>
                </c:pt>
                <c:pt idx="851">
                  <c:v>27.284000000000002</c:v>
                </c:pt>
                <c:pt idx="852">
                  <c:v>27.285999999999991</c:v>
                </c:pt>
                <c:pt idx="853">
                  <c:v>27.287999999999997</c:v>
                </c:pt>
                <c:pt idx="854">
                  <c:v>27.290000000000003</c:v>
                </c:pt>
                <c:pt idx="855">
                  <c:v>27.292000000000002</c:v>
                </c:pt>
                <c:pt idx="856">
                  <c:v>27.294</c:v>
                </c:pt>
                <c:pt idx="857">
                  <c:v>27.296000000000003</c:v>
                </c:pt>
                <c:pt idx="858">
                  <c:v>27.298000000000002</c:v>
                </c:pt>
                <c:pt idx="859">
                  <c:v>27.3</c:v>
                </c:pt>
                <c:pt idx="860">
                  <c:v>27.302000000000003</c:v>
                </c:pt>
                <c:pt idx="861">
                  <c:v>27.304000000000009</c:v>
                </c:pt>
                <c:pt idx="862">
                  <c:v>27.306000000000001</c:v>
                </c:pt>
                <c:pt idx="863">
                  <c:v>27.308000000000003</c:v>
                </c:pt>
                <c:pt idx="864">
                  <c:v>27.310000000000009</c:v>
                </c:pt>
                <c:pt idx="865">
                  <c:v>27.312000000000001</c:v>
                </c:pt>
                <c:pt idx="866">
                  <c:v>27.314000000000011</c:v>
                </c:pt>
                <c:pt idx="867">
                  <c:v>27.31600000000001</c:v>
                </c:pt>
                <c:pt idx="868">
                  <c:v>27.318000000000001</c:v>
                </c:pt>
                <c:pt idx="869">
                  <c:v>27.32</c:v>
                </c:pt>
                <c:pt idx="870">
                  <c:v>27.322000000000003</c:v>
                </c:pt>
                <c:pt idx="871">
                  <c:v>27.324000000000005</c:v>
                </c:pt>
                <c:pt idx="872">
                  <c:v>27.326000000000001</c:v>
                </c:pt>
                <c:pt idx="873">
                  <c:v>27.328000000000003</c:v>
                </c:pt>
                <c:pt idx="874">
                  <c:v>27.330000000000005</c:v>
                </c:pt>
                <c:pt idx="875">
                  <c:v>27.332000000000001</c:v>
                </c:pt>
                <c:pt idx="876">
                  <c:v>27.33400000000001</c:v>
                </c:pt>
                <c:pt idx="877">
                  <c:v>27.336000000000009</c:v>
                </c:pt>
                <c:pt idx="878">
                  <c:v>27.338000000000001</c:v>
                </c:pt>
                <c:pt idx="879">
                  <c:v>27.340000000000003</c:v>
                </c:pt>
                <c:pt idx="880">
                  <c:v>27.342000000000002</c:v>
                </c:pt>
                <c:pt idx="881">
                  <c:v>27.344000000000001</c:v>
                </c:pt>
                <c:pt idx="882">
                  <c:v>27.346000000000004</c:v>
                </c:pt>
                <c:pt idx="883">
                  <c:v>27.348000000000003</c:v>
                </c:pt>
                <c:pt idx="884">
                  <c:v>27.35</c:v>
                </c:pt>
                <c:pt idx="885">
                  <c:v>27.352000000000004</c:v>
                </c:pt>
                <c:pt idx="886">
                  <c:v>27.35400000000001</c:v>
                </c:pt>
                <c:pt idx="887">
                  <c:v>27.356000000000005</c:v>
                </c:pt>
                <c:pt idx="888">
                  <c:v>27.358000000000001</c:v>
                </c:pt>
                <c:pt idx="889">
                  <c:v>27.360000000000003</c:v>
                </c:pt>
                <c:pt idx="890">
                  <c:v>27.362000000000002</c:v>
                </c:pt>
                <c:pt idx="891">
                  <c:v>27.364000000000001</c:v>
                </c:pt>
                <c:pt idx="892">
                  <c:v>27.366000000000003</c:v>
                </c:pt>
                <c:pt idx="893">
                  <c:v>27.368000000000002</c:v>
                </c:pt>
                <c:pt idx="894">
                  <c:v>27.37</c:v>
                </c:pt>
                <c:pt idx="895">
                  <c:v>27.372000000000003</c:v>
                </c:pt>
                <c:pt idx="896">
                  <c:v>27.374000000000009</c:v>
                </c:pt>
                <c:pt idx="897">
                  <c:v>27.376000000000001</c:v>
                </c:pt>
                <c:pt idx="898">
                  <c:v>27.378000000000004</c:v>
                </c:pt>
                <c:pt idx="899">
                  <c:v>27.380000000000003</c:v>
                </c:pt>
                <c:pt idx="900">
                  <c:v>27.381999999999994</c:v>
                </c:pt>
                <c:pt idx="901">
                  <c:v>27.384</c:v>
                </c:pt>
                <c:pt idx="902">
                  <c:v>27.386000000000003</c:v>
                </c:pt>
                <c:pt idx="903">
                  <c:v>27.388000000000002</c:v>
                </c:pt>
                <c:pt idx="904">
                  <c:v>27.39</c:v>
                </c:pt>
                <c:pt idx="905">
                  <c:v>27.392000000000003</c:v>
                </c:pt>
                <c:pt idx="906">
                  <c:v>27.394000000000005</c:v>
                </c:pt>
                <c:pt idx="907">
                  <c:v>27.396000000000001</c:v>
                </c:pt>
                <c:pt idx="908">
                  <c:v>27.398000000000003</c:v>
                </c:pt>
                <c:pt idx="909">
                  <c:v>27.400000000000002</c:v>
                </c:pt>
                <c:pt idx="910">
                  <c:v>27.401999999999994</c:v>
                </c:pt>
                <c:pt idx="911">
                  <c:v>27.404000000000003</c:v>
                </c:pt>
                <c:pt idx="912">
                  <c:v>27.406000000000002</c:v>
                </c:pt>
                <c:pt idx="913">
                  <c:v>27.407999999999994</c:v>
                </c:pt>
                <c:pt idx="914">
                  <c:v>27.410000000000004</c:v>
                </c:pt>
                <c:pt idx="915">
                  <c:v>27.412000000000003</c:v>
                </c:pt>
                <c:pt idx="916">
                  <c:v>27.414000000000001</c:v>
                </c:pt>
                <c:pt idx="917">
                  <c:v>27.416000000000004</c:v>
                </c:pt>
                <c:pt idx="918">
                  <c:v>27.418000000000003</c:v>
                </c:pt>
                <c:pt idx="919">
                  <c:v>27.419999999999995</c:v>
                </c:pt>
                <c:pt idx="920">
                  <c:v>27.421999999999993</c:v>
                </c:pt>
                <c:pt idx="921">
                  <c:v>27.424000000000003</c:v>
                </c:pt>
                <c:pt idx="922">
                  <c:v>27.426000000000002</c:v>
                </c:pt>
                <c:pt idx="923">
                  <c:v>27.427999999999994</c:v>
                </c:pt>
                <c:pt idx="924">
                  <c:v>27.430000000000003</c:v>
                </c:pt>
                <c:pt idx="925">
                  <c:v>27.432000000000002</c:v>
                </c:pt>
                <c:pt idx="926">
                  <c:v>27.434000000000001</c:v>
                </c:pt>
                <c:pt idx="927">
                  <c:v>27.436000000000003</c:v>
                </c:pt>
                <c:pt idx="928">
                  <c:v>27.438000000000002</c:v>
                </c:pt>
                <c:pt idx="929">
                  <c:v>27.439999999999994</c:v>
                </c:pt>
                <c:pt idx="930">
                  <c:v>27.441999999999997</c:v>
                </c:pt>
                <c:pt idx="931">
                  <c:v>27.444000000000003</c:v>
                </c:pt>
                <c:pt idx="932">
                  <c:v>27.446000000000002</c:v>
                </c:pt>
                <c:pt idx="933">
                  <c:v>27.447999999999993</c:v>
                </c:pt>
                <c:pt idx="934">
                  <c:v>27.450000000000003</c:v>
                </c:pt>
                <c:pt idx="935">
                  <c:v>27.452000000000002</c:v>
                </c:pt>
                <c:pt idx="936">
                  <c:v>27.454000000000001</c:v>
                </c:pt>
                <c:pt idx="937">
                  <c:v>27.456000000000003</c:v>
                </c:pt>
                <c:pt idx="938">
                  <c:v>27.458000000000002</c:v>
                </c:pt>
                <c:pt idx="939">
                  <c:v>27.459999999999994</c:v>
                </c:pt>
                <c:pt idx="940">
                  <c:v>27.461999999999996</c:v>
                </c:pt>
                <c:pt idx="941">
                  <c:v>27.464000000000002</c:v>
                </c:pt>
                <c:pt idx="942">
                  <c:v>27.46599999999999</c:v>
                </c:pt>
                <c:pt idx="943">
                  <c:v>27.467999999999996</c:v>
                </c:pt>
                <c:pt idx="944">
                  <c:v>27.470000000000002</c:v>
                </c:pt>
                <c:pt idx="945">
                  <c:v>27.471999999999994</c:v>
                </c:pt>
                <c:pt idx="946">
                  <c:v>27.474000000000004</c:v>
                </c:pt>
                <c:pt idx="947">
                  <c:v>27.476000000000003</c:v>
                </c:pt>
                <c:pt idx="948">
                  <c:v>27.478000000000002</c:v>
                </c:pt>
                <c:pt idx="949">
                  <c:v>27.479999999999997</c:v>
                </c:pt>
                <c:pt idx="950">
                  <c:v>27.481999999999996</c:v>
                </c:pt>
                <c:pt idx="951">
                  <c:v>27.484000000000002</c:v>
                </c:pt>
                <c:pt idx="952">
                  <c:v>27.48599999999999</c:v>
                </c:pt>
                <c:pt idx="953">
                  <c:v>27.487999999999996</c:v>
                </c:pt>
                <c:pt idx="954">
                  <c:v>27.490000000000002</c:v>
                </c:pt>
                <c:pt idx="955">
                  <c:v>27.491999999999994</c:v>
                </c:pt>
                <c:pt idx="956">
                  <c:v>27.494000000000003</c:v>
                </c:pt>
                <c:pt idx="957">
                  <c:v>27.496000000000002</c:v>
                </c:pt>
                <c:pt idx="958">
                  <c:v>27.497999999999994</c:v>
                </c:pt>
                <c:pt idx="959">
                  <c:v>27.500000000000004</c:v>
                </c:pt>
                <c:pt idx="960">
                  <c:v>27.502000000000002</c:v>
                </c:pt>
                <c:pt idx="961">
                  <c:v>27.504000000000001</c:v>
                </c:pt>
                <c:pt idx="962">
                  <c:v>27.506000000000004</c:v>
                </c:pt>
                <c:pt idx="963">
                  <c:v>27.508000000000003</c:v>
                </c:pt>
                <c:pt idx="964">
                  <c:v>27.51</c:v>
                </c:pt>
                <c:pt idx="965">
                  <c:v>27.512</c:v>
                </c:pt>
                <c:pt idx="966">
                  <c:v>27.51400000000001</c:v>
                </c:pt>
                <c:pt idx="967">
                  <c:v>27.516000000000005</c:v>
                </c:pt>
                <c:pt idx="968">
                  <c:v>27.518000000000001</c:v>
                </c:pt>
                <c:pt idx="969">
                  <c:v>27.520000000000003</c:v>
                </c:pt>
                <c:pt idx="970">
                  <c:v>27.522000000000002</c:v>
                </c:pt>
                <c:pt idx="971">
                  <c:v>27.524000000000001</c:v>
                </c:pt>
                <c:pt idx="972">
                  <c:v>27.526000000000003</c:v>
                </c:pt>
                <c:pt idx="973">
                  <c:v>27.528000000000002</c:v>
                </c:pt>
                <c:pt idx="974">
                  <c:v>27.53</c:v>
                </c:pt>
                <c:pt idx="975">
                  <c:v>27.532000000000004</c:v>
                </c:pt>
                <c:pt idx="976">
                  <c:v>27.53400000000001</c:v>
                </c:pt>
                <c:pt idx="977">
                  <c:v>27.536000000000001</c:v>
                </c:pt>
                <c:pt idx="978">
                  <c:v>27.538000000000004</c:v>
                </c:pt>
                <c:pt idx="979">
                  <c:v>27.540000000000003</c:v>
                </c:pt>
                <c:pt idx="980">
                  <c:v>27.542000000000002</c:v>
                </c:pt>
                <c:pt idx="981">
                  <c:v>27.544000000000004</c:v>
                </c:pt>
                <c:pt idx="982">
                  <c:v>27.546000000000003</c:v>
                </c:pt>
                <c:pt idx="983">
                  <c:v>27.548000000000002</c:v>
                </c:pt>
                <c:pt idx="984">
                  <c:v>27.55</c:v>
                </c:pt>
                <c:pt idx="985">
                  <c:v>27.552000000000003</c:v>
                </c:pt>
                <c:pt idx="986">
                  <c:v>27.554000000000009</c:v>
                </c:pt>
                <c:pt idx="987">
                  <c:v>27.556000000000001</c:v>
                </c:pt>
                <c:pt idx="988">
                  <c:v>27.558000000000003</c:v>
                </c:pt>
                <c:pt idx="989">
                  <c:v>27.560000000000002</c:v>
                </c:pt>
                <c:pt idx="990">
                  <c:v>27.561999999999994</c:v>
                </c:pt>
                <c:pt idx="991">
                  <c:v>27.564000000000004</c:v>
                </c:pt>
                <c:pt idx="992">
                  <c:v>27.566000000000003</c:v>
                </c:pt>
                <c:pt idx="993">
                  <c:v>27.567999999999994</c:v>
                </c:pt>
                <c:pt idx="994">
                  <c:v>27.570000000000004</c:v>
                </c:pt>
                <c:pt idx="995">
                  <c:v>27.572000000000003</c:v>
                </c:pt>
                <c:pt idx="996">
                  <c:v>27.574000000000005</c:v>
                </c:pt>
                <c:pt idx="997">
                  <c:v>27.576000000000001</c:v>
                </c:pt>
                <c:pt idx="998">
                  <c:v>27.578000000000003</c:v>
                </c:pt>
                <c:pt idx="999">
                  <c:v>27.580000000000002</c:v>
                </c:pt>
                <c:pt idx="1000">
                  <c:v>27.581999999999994</c:v>
                </c:pt>
                <c:pt idx="1001">
                  <c:v>27.584000000000003</c:v>
                </c:pt>
                <c:pt idx="1002">
                  <c:v>27.586000000000002</c:v>
                </c:pt>
                <c:pt idx="1003">
                  <c:v>27.587999999999994</c:v>
                </c:pt>
                <c:pt idx="1004">
                  <c:v>27.59</c:v>
                </c:pt>
                <c:pt idx="1005">
                  <c:v>27.592000000000002</c:v>
                </c:pt>
                <c:pt idx="1006">
                  <c:v>27.594000000000001</c:v>
                </c:pt>
                <c:pt idx="1007">
                  <c:v>27.596</c:v>
                </c:pt>
                <c:pt idx="1008">
                  <c:v>27.597999999999999</c:v>
                </c:pt>
                <c:pt idx="1009">
                  <c:v>27.6</c:v>
                </c:pt>
                <c:pt idx="1010">
                  <c:v>27.602</c:v>
                </c:pt>
                <c:pt idx="1011">
                  <c:v>27.603999999999999</c:v>
                </c:pt>
                <c:pt idx="1012">
                  <c:v>27.605999999999991</c:v>
                </c:pt>
                <c:pt idx="1013">
                  <c:v>27.608000000000001</c:v>
                </c:pt>
                <c:pt idx="1014">
                  <c:v>27.610000000000007</c:v>
                </c:pt>
                <c:pt idx="1015">
                  <c:v>27.611999999999998</c:v>
                </c:pt>
                <c:pt idx="1016">
                  <c:v>27.613999999999997</c:v>
                </c:pt>
                <c:pt idx="1017">
                  <c:v>27.616000000000007</c:v>
                </c:pt>
                <c:pt idx="1018">
                  <c:v>27.618000000000006</c:v>
                </c:pt>
                <c:pt idx="1019">
                  <c:v>27.619999999999997</c:v>
                </c:pt>
                <c:pt idx="1020">
                  <c:v>27.621999999999996</c:v>
                </c:pt>
                <c:pt idx="1021">
                  <c:v>27.623999999999999</c:v>
                </c:pt>
                <c:pt idx="1022">
                  <c:v>27.625999999999991</c:v>
                </c:pt>
                <c:pt idx="1023">
                  <c:v>27.627999999999997</c:v>
                </c:pt>
                <c:pt idx="1024">
                  <c:v>27.629999999999992</c:v>
                </c:pt>
                <c:pt idx="1025">
                  <c:v>27.631999999999998</c:v>
                </c:pt>
                <c:pt idx="1026">
                  <c:v>27.633999999999997</c:v>
                </c:pt>
                <c:pt idx="1027">
                  <c:v>27.635999999999996</c:v>
                </c:pt>
                <c:pt idx="1028">
                  <c:v>27.637999999999995</c:v>
                </c:pt>
                <c:pt idx="1029">
                  <c:v>27.639999999999997</c:v>
                </c:pt>
                <c:pt idx="1030">
                  <c:v>27.641999999999996</c:v>
                </c:pt>
                <c:pt idx="1031">
                  <c:v>27.643999999999988</c:v>
                </c:pt>
                <c:pt idx="1032">
                  <c:v>27.645999999999987</c:v>
                </c:pt>
                <c:pt idx="1033">
                  <c:v>27.647999999999996</c:v>
                </c:pt>
                <c:pt idx="1034">
                  <c:v>27.649999999999988</c:v>
                </c:pt>
                <c:pt idx="1035">
                  <c:v>27.651999999999994</c:v>
                </c:pt>
                <c:pt idx="1036">
                  <c:v>27.653999999999993</c:v>
                </c:pt>
                <c:pt idx="1037">
                  <c:v>27.655999999999992</c:v>
                </c:pt>
                <c:pt idx="1038">
                  <c:v>27.657999999999994</c:v>
                </c:pt>
                <c:pt idx="1039">
                  <c:v>27.659999999999993</c:v>
                </c:pt>
                <c:pt idx="1040">
                  <c:v>27.661999999999992</c:v>
                </c:pt>
                <c:pt idx="1041">
                  <c:v>27.663999999999987</c:v>
                </c:pt>
                <c:pt idx="1042">
                  <c:v>27.665999999999986</c:v>
                </c:pt>
                <c:pt idx="1043">
                  <c:v>27.667999999999992</c:v>
                </c:pt>
                <c:pt idx="1044">
                  <c:v>27.669999999999987</c:v>
                </c:pt>
                <c:pt idx="1045">
                  <c:v>27.671999999999993</c:v>
                </c:pt>
                <c:pt idx="1046">
                  <c:v>27.673999999999992</c:v>
                </c:pt>
                <c:pt idx="1047">
                  <c:v>27.675999999999988</c:v>
                </c:pt>
                <c:pt idx="1048">
                  <c:v>27.67799999999999</c:v>
                </c:pt>
                <c:pt idx="1049">
                  <c:v>27.679999999999993</c:v>
                </c:pt>
                <c:pt idx="1050">
                  <c:v>27.681999999999992</c:v>
                </c:pt>
                <c:pt idx="1051">
                  <c:v>27.683999999999987</c:v>
                </c:pt>
                <c:pt idx="1052">
                  <c:v>27.685999999999989</c:v>
                </c:pt>
                <c:pt idx="1053">
                  <c:v>27.687999999999992</c:v>
                </c:pt>
                <c:pt idx="1054">
                  <c:v>27.689999999999987</c:v>
                </c:pt>
                <c:pt idx="1055">
                  <c:v>27.69199999999999</c:v>
                </c:pt>
                <c:pt idx="1056">
                  <c:v>27.693999999999988</c:v>
                </c:pt>
                <c:pt idx="1057">
                  <c:v>27.695999999999987</c:v>
                </c:pt>
                <c:pt idx="1058">
                  <c:v>27.69799999999999</c:v>
                </c:pt>
                <c:pt idx="1059">
                  <c:v>27.699999999999992</c:v>
                </c:pt>
                <c:pt idx="1060">
                  <c:v>27.701999999999988</c:v>
                </c:pt>
                <c:pt idx="1061">
                  <c:v>27.703999999999986</c:v>
                </c:pt>
                <c:pt idx="1062">
                  <c:v>27.705999999999989</c:v>
                </c:pt>
                <c:pt idx="1063">
                  <c:v>27.707999999999988</c:v>
                </c:pt>
                <c:pt idx="1064">
                  <c:v>27.709999999999987</c:v>
                </c:pt>
                <c:pt idx="1065">
                  <c:v>27.711999999999993</c:v>
                </c:pt>
                <c:pt idx="1066">
                  <c:v>27.713999999999988</c:v>
                </c:pt>
                <c:pt idx="1067">
                  <c:v>27.715999999999987</c:v>
                </c:pt>
                <c:pt idx="1068">
                  <c:v>27.717999999999993</c:v>
                </c:pt>
                <c:pt idx="1069">
                  <c:v>27.719999999999988</c:v>
                </c:pt>
                <c:pt idx="1070">
                  <c:v>27.721999999999987</c:v>
                </c:pt>
                <c:pt idx="1071">
                  <c:v>27.723999999999986</c:v>
                </c:pt>
                <c:pt idx="1072">
                  <c:v>27.725999999999978</c:v>
                </c:pt>
                <c:pt idx="1073">
                  <c:v>27.727999999999987</c:v>
                </c:pt>
                <c:pt idx="1074">
                  <c:v>27.729999999999986</c:v>
                </c:pt>
                <c:pt idx="1075">
                  <c:v>27.731999999999985</c:v>
                </c:pt>
                <c:pt idx="1076">
                  <c:v>27.733999999999984</c:v>
                </c:pt>
                <c:pt idx="1077">
                  <c:v>27.735999999999986</c:v>
                </c:pt>
                <c:pt idx="1078">
                  <c:v>27.737999999999985</c:v>
                </c:pt>
                <c:pt idx="1079">
                  <c:v>27.739999999999984</c:v>
                </c:pt>
                <c:pt idx="1080">
                  <c:v>27.741999999999983</c:v>
                </c:pt>
                <c:pt idx="1081">
                  <c:v>27.743999999999986</c:v>
                </c:pt>
                <c:pt idx="1082">
                  <c:v>27.745999999999977</c:v>
                </c:pt>
                <c:pt idx="1083">
                  <c:v>27.747999999999983</c:v>
                </c:pt>
                <c:pt idx="1084">
                  <c:v>27.749999999999982</c:v>
                </c:pt>
                <c:pt idx="1085">
                  <c:v>27.751999999999985</c:v>
                </c:pt>
                <c:pt idx="1086">
                  <c:v>27.753999999999984</c:v>
                </c:pt>
                <c:pt idx="1087">
                  <c:v>27.755999999999982</c:v>
                </c:pt>
                <c:pt idx="1088">
                  <c:v>27.757999999999981</c:v>
                </c:pt>
                <c:pt idx="1089">
                  <c:v>27.759999999999984</c:v>
                </c:pt>
                <c:pt idx="1090">
                  <c:v>27.761999999999983</c:v>
                </c:pt>
                <c:pt idx="1091">
                  <c:v>27.763999999999982</c:v>
                </c:pt>
                <c:pt idx="1092">
                  <c:v>27.765999999999973</c:v>
                </c:pt>
                <c:pt idx="1093">
                  <c:v>27.767999999999983</c:v>
                </c:pt>
                <c:pt idx="1094">
                  <c:v>27.769999999999982</c:v>
                </c:pt>
                <c:pt idx="1095">
                  <c:v>27.771999999999981</c:v>
                </c:pt>
                <c:pt idx="1096">
                  <c:v>27.77399999999998</c:v>
                </c:pt>
                <c:pt idx="1097">
                  <c:v>27.775999999999982</c:v>
                </c:pt>
                <c:pt idx="1098">
                  <c:v>27.777999999999981</c:v>
                </c:pt>
                <c:pt idx="1099">
                  <c:v>27.77999999999998</c:v>
                </c:pt>
                <c:pt idx="1100">
                  <c:v>27.781999999999979</c:v>
                </c:pt>
                <c:pt idx="1101">
                  <c:v>27.783999999999974</c:v>
                </c:pt>
                <c:pt idx="1102">
                  <c:v>27.785999999999973</c:v>
                </c:pt>
                <c:pt idx="1103">
                  <c:v>27.787999999999979</c:v>
                </c:pt>
                <c:pt idx="1104">
                  <c:v>27.789999999999971</c:v>
                </c:pt>
                <c:pt idx="1105">
                  <c:v>27.79199999999998</c:v>
                </c:pt>
                <c:pt idx="1106">
                  <c:v>27.793999999999979</c:v>
                </c:pt>
                <c:pt idx="1107">
                  <c:v>27.795999999999971</c:v>
                </c:pt>
                <c:pt idx="1108">
                  <c:v>27.797999999999977</c:v>
                </c:pt>
                <c:pt idx="1109">
                  <c:v>27.799999999999979</c:v>
                </c:pt>
                <c:pt idx="1110">
                  <c:v>27.801999999999978</c:v>
                </c:pt>
                <c:pt idx="1111">
                  <c:v>27.803999999999977</c:v>
                </c:pt>
                <c:pt idx="1112">
                  <c:v>27.805999999999976</c:v>
                </c:pt>
                <c:pt idx="1113">
                  <c:v>27.807999999999986</c:v>
                </c:pt>
                <c:pt idx="1114">
                  <c:v>27.809999999999977</c:v>
                </c:pt>
                <c:pt idx="1115">
                  <c:v>27.811999999999983</c:v>
                </c:pt>
                <c:pt idx="1116">
                  <c:v>27.813999999999975</c:v>
                </c:pt>
                <c:pt idx="1117">
                  <c:v>27.815999999999978</c:v>
                </c:pt>
                <c:pt idx="1118">
                  <c:v>27.817999999999984</c:v>
                </c:pt>
                <c:pt idx="1119">
                  <c:v>27.819999999999975</c:v>
                </c:pt>
                <c:pt idx="1120">
                  <c:v>27.821999999999974</c:v>
                </c:pt>
                <c:pt idx="1121">
                  <c:v>27.823999999999977</c:v>
                </c:pt>
                <c:pt idx="1122">
                  <c:v>27.825999999999976</c:v>
                </c:pt>
                <c:pt idx="1123">
                  <c:v>27.827999999999975</c:v>
                </c:pt>
                <c:pt idx="1124">
                  <c:v>27.829999999999973</c:v>
                </c:pt>
                <c:pt idx="1125">
                  <c:v>27.831999999999983</c:v>
                </c:pt>
                <c:pt idx="1126">
                  <c:v>27.833999999999975</c:v>
                </c:pt>
                <c:pt idx="1127">
                  <c:v>27.835999999999974</c:v>
                </c:pt>
                <c:pt idx="1128">
                  <c:v>27.83799999999998</c:v>
                </c:pt>
                <c:pt idx="1129">
                  <c:v>27.839999999999975</c:v>
                </c:pt>
                <c:pt idx="1130">
                  <c:v>27.841999999999974</c:v>
                </c:pt>
                <c:pt idx="1131">
                  <c:v>27.843999999999973</c:v>
                </c:pt>
                <c:pt idx="1132">
                  <c:v>27.845999999999972</c:v>
                </c:pt>
                <c:pt idx="1133">
                  <c:v>27.847999999999974</c:v>
                </c:pt>
                <c:pt idx="1134">
                  <c:v>27.849999999999973</c:v>
                </c:pt>
                <c:pt idx="1135">
                  <c:v>27.851999999999975</c:v>
                </c:pt>
                <c:pt idx="1136">
                  <c:v>27.853999999999971</c:v>
                </c:pt>
                <c:pt idx="1137">
                  <c:v>27.855999999999973</c:v>
                </c:pt>
                <c:pt idx="1138">
                  <c:v>27.857999999999979</c:v>
                </c:pt>
                <c:pt idx="1139">
                  <c:v>27.859999999999971</c:v>
                </c:pt>
                <c:pt idx="1140">
                  <c:v>27.86199999999997</c:v>
                </c:pt>
                <c:pt idx="1141">
                  <c:v>27.863999999999972</c:v>
                </c:pt>
                <c:pt idx="1142">
                  <c:v>27.865999999999964</c:v>
                </c:pt>
                <c:pt idx="1143">
                  <c:v>27.86799999999997</c:v>
                </c:pt>
                <c:pt idx="1144">
                  <c:v>27.869999999999969</c:v>
                </c:pt>
                <c:pt idx="1145">
                  <c:v>27.871999999999971</c:v>
                </c:pt>
                <c:pt idx="1146">
                  <c:v>27.87399999999997</c:v>
                </c:pt>
                <c:pt idx="1147">
                  <c:v>27.875999999999969</c:v>
                </c:pt>
                <c:pt idx="1148">
                  <c:v>27.877999999999968</c:v>
                </c:pt>
                <c:pt idx="1149">
                  <c:v>27.879999999999971</c:v>
                </c:pt>
                <c:pt idx="1150">
                  <c:v>27.881999999999969</c:v>
                </c:pt>
                <c:pt idx="1151">
                  <c:v>27.883999999999961</c:v>
                </c:pt>
                <c:pt idx="1152">
                  <c:v>27.88599999999996</c:v>
                </c:pt>
                <c:pt idx="1153">
                  <c:v>27.88799999999997</c:v>
                </c:pt>
                <c:pt idx="1154">
                  <c:v>27.889999999999969</c:v>
                </c:pt>
                <c:pt idx="1155">
                  <c:v>27.891999999999967</c:v>
                </c:pt>
                <c:pt idx="1156">
                  <c:v>27.893999999999966</c:v>
                </c:pt>
                <c:pt idx="1157">
                  <c:v>27.895999999999969</c:v>
                </c:pt>
                <c:pt idx="1158">
                  <c:v>27.897999999999968</c:v>
                </c:pt>
                <c:pt idx="1159">
                  <c:v>27.899999999999967</c:v>
                </c:pt>
                <c:pt idx="1160">
                  <c:v>27.901999999999962</c:v>
                </c:pt>
                <c:pt idx="1161">
                  <c:v>27.903999999999961</c:v>
                </c:pt>
                <c:pt idx="1162">
                  <c:v>27.90599999999996</c:v>
                </c:pt>
                <c:pt idx="1163">
                  <c:v>27.907999999999966</c:v>
                </c:pt>
                <c:pt idx="1164">
                  <c:v>27.909999999999958</c:v>
                </c:pt>
                <c:pt idx="1165">
                  <c:v>27.911999999999967</c:v>
                </c:pt>
                <c:pt idx="1166">
                  <c:v>27.913999999999966</c:v>
                </c:pt>
                <c:pt idx="1167">
                  <c:v>27.915999999999958</c:v>
                </c:pt>
                <c:pt idx="1168">
                  <c:v>27.917999999999964</c:v>
                </c:pt>
                <c:pt idx="1169">
                  <c:v>27.919999999999966</c:v>
                </c:pt>
                <c:pt idx="1170">
                  <c:v>27.921999999999962</c:v>
                </c:pt>
                <c:pt idx="1171">
                  <c:v>27.923999999999957</c:v>
                </c:pt>
                <c:pt idx="1172">
                  <c:v>27.925999999999956</c:v>
                </c:pt>
                <c:pt idx="1173">
                  <c:v>27.927999999999962</c:v>
                </c:pt>
                <c:pt idx="1174">
                  <c:v>27.929999999999957</c:v>
                </c:pt>
                <c:pt idx="1175">
                  <c:v>27.931999999999963</c:v>
                </c:pt>
                <c:pt idx="1176">
                  <c:v>27.933999999999962</c:v>
                </c:pt>
                <c:pt idx="1177">
                  <c:v>27.935999999999957</c:v>
                </c:pt>
                <c:pt idx="1178">
                  <c:v>27.937999999999963</c:v>
                </c:pt>
                <c:pt idx="1179">
                  <c:v>27.939999999999962</c:v>
                </c:pt>
                <c:pt idx="1180">
                  <c:v>27.941999999999954</c:v>
                </c:pt>
                <c:pt idx="1181">
                  <c:v>27.943999999999956</c:v>
                </c:pt>
                <c:pt idx="1182">
                  <c:v>27.945999999999955</c:v>
                </c:pt>
                <c:pt idx="1183">
                  <c:v>27.947999999999954</c:v>
                </c:pt>
                <c:pt idx="1184">
                  <c:v>27.949999999999953</c:v>
                </c:pt>
                <c:pt idx="1185">
                  <c:v>27.951999999999963</c:v>
                </c:pt>
                <c:pt idx="1186">
                  <c:v>27.953999999999962</c:v>
                </c:pt>
                <c:pt idx="1187">
                  <c:v>27.955999999999953</c:v>
                </c:pt>
                <c:pt idx="1188">
                  <c:v>27.957999999999959</c:v>
                </c:pt>
                <c:pt idx="1189">
                  <c:v>27.959999999999962</c:v>
                </c:pt>
                <c:pt idx="1190">
                  <c:v>27.961999999999954</c:v>
                </c:pt>
                <c:pt idx="1191">
                  <c:v>27.963999999999952</c:v>
                </c:pt>
                <c:pt idx="1192">
                  <c:v>27.965999999999944</c:v>
                </c:pt>
                <c:pt idx="1193">
                  <c:v>27.967999999999954</c:v>
                </c:pt>
                <c:pt idx="1194">
                  <c:v>27.969999999999953</c:v>
                </c:pt>
                <c:pt idx="1195">
                  <c:v>27.971999999999959</c:v>
                </c:pt>
                <c:pt idx="1196">
                  <c:v>27.97399999999995</c:v>
                </c:pt>
                <c:pt idx="1197">
                  <c:v>27.975999999999953</c:v>
                </c:pt>
                <c:pt idx="1198">
                  <c:v>27.977999999999959</c:v>
                </c:pt>
                <c:pt idx="1199">
                  <c:v>27.979999999999951</c:v>
                </c:pt>
                <c:pt idx="1200">
                  <c:v>27.98199999999995</c:v>
                </c:pt>
                <c:pt idx="1201">
                  <c:v>27.983999999999952</c:v>
                </c:pt>
                <c:pt idx="1202">
                  <c:v>27.985999999999944</c:v>
                </c:pt>
                <c:pt idx="1203">
                  <c:v>27.98799999999995</c:v>
                </c:pt>
                <c:pt idx="1204">
                  <c:v>27.989999999999949</c:v>
                </c:pt>
                <c:pt idx="1205">
                  <c:v>27.991999999999951</c:v>
                </c:pt>
                <c:pt idx="1206">
                  <c:v>27.99399999999995</c:v>
                </c:pt>
                <c:pt idx="1207">
                  <c:v>27.995999999999949</c:v>
                </c:pt>
                <c:pt idx="1208">
                  <c:v>27.997999999999948</c:v>
                </c:pt>
                <c:pt idx="1209">
                  <c:v>27.99999999999995</c:v>
                </c:pt>
                <c:pt idx="1210">
                  <c:v>28.001999999999956</c:v>
                </c:pt>
                <c:pt idx="1211">
                  <c:v>28.003999999999952</c:v>
                </c:pt>
                <c:pt idx="1212">
                  <c:v>28.005999999999947</c:v>
                </c:pt>
                <c:pt idx="1213">
                  <c:v>28.007999999999956</c:v>
                </c:pt>
                <c:pt idx="1214">
                  <c:v>28.009999999999952</c:v>
                </c:pt>
                <c:pt idx="1215">
                  <c:v>28.011999999999954</c:v>
                </c:pt>
                <c:pt idx="1216">
                  <c:v>28.013999999999953</c:v>
                </c:pt>
                <c:pt idx="1217">
                  <c:v>28.015999999999956</c:v>
                </c:pt>
                <c:pt idx="1218">
                  <c:v>28.017999999999954</c:v>
                </c:pt>
                <c:pt idx="1219">
                  <c:v>28.019999999999953</c:v>
                </c:pt>
                <c:pt idx="1220">
                  <c:v>28.021999999999952</c:v>
                </c:pt>
                <c:pt idx="1221">
                  <c:v>28.023999999999948</c:v>
                </c:pt>
                <c:pt idx="1222">
                  <c:v>28.025999999999947</c:v>
                </c:pt>
                <c:pt idx="1223">
                  <c:v>28.027999999999953</c:v>
                </c:pt>
                <c:pt idx="1224">
                  <c:v>28.029999999999944</c:v>
                </c:pt>
                <c:pt idx="1225">
                  <c:v>28.031999999999954</c:v>
                </c:pt>
                <c:pt idx="1226">
                  <c:v>28.033999999999953</c:v>
                </c:pt>
                <c:pt idx="1227">
                  <c:v>28.035999999999952</c:v>
                </c:pt>
                <c:pt idx="1228">
                  <c:v>28.037999999999951</c:v>
                </c:pt>
                <c:pt idx="1229">
                  <c:v>28.039999999999953</c:v>
                </c:pt>
                <c:pt idx="1230">
                  <c:v>28.041999999999952</c:v>
                </c:pt>
                <c:pt idx="1231">
                  <c:v>28.043999999999944</c:v>
                </c:pt>
                <c:pt idx="1232">
                  <c:v>28.045999999999943</c:v>
                </c:pt>
                <c:pt idx="1233">
                  <c:v>28.047999999999952</c:v>
                </c:pt>
                <c:pt idx="1234">
                  <c:v>28.049999999999944</c:v>
                </c:pt>
                <c:pt idx="1235">
                  <c:v>28.05199999999995</c:v>
                </c:pt>
                <c:pt idx="1236">
                  <c:v>28.053999999999949</c:v>
                </c:pt>
                <c:pt idx="1237">
                  <c:v>28.055999999999944</c:v>
                </c:pt>
                <c:pt idx="1238">
                  <c:v>28.05799999999995</c:v>
                </c:pt>
                <c:pt idx="1239">
                  <c:v>28.059999999999949</c:v>
                </c:pt>
                <c:pt idx="1240">
                  <c:v>28.061999999999941</c:v>
                </c:pt>
                <c:pt idx="1241">
                  <c:v>28.063999999999943</c:v>
                </c:pt>
                <c:pt idx="1242">
                  <c:v>28.065999999999942</c:v>
                </c:pt>
                <c:pt idx="1243">
                  <c:v>28.067999999999941</c:v>
                </c:pt>
                <c:pt idx="1244">
                  <c:v>28.06999999999994</c:v>
                </c:pt>
                <c:pt idx="1245">
                  <c:v>28.071999999999949</c:v>
                </c:pt>
                <c:pt idx="1246">
                  <c:v>28.073999999999941</c:v>
                </c:pt>
                <c:pt idx="1247">
                  <c:v>28.07599999999994</c:v>
                </c:pt>
                <c:pt idx="1248">
                  <c:v>28.077999999999946</c:v>
                </c:pt>
                <c:pt idx="1249">
                  <c:v>28.079999999999949</c:v>
                </c:pt>
                <c:pt idx="1250">
                  <c:v>28.08199999999994</c:v>
                </c:pt>
                <c:pt idx="1251">
                  <c:v>28.083999999999939</c:v>
                </c:pt>
                <c:pt idx="1252">
                  <c:v>28.085999999999931</c:v>
                </c:pt>
                <c:pt idx="1253">
                  <c:v>28.087999999999941</c:v>
                </c:pt>
                <c:pt idx="1254">
                  <c:v>28.089999999999939</c:v>
                </c:pt>
                <c:pt idx="1255">
                  <c:v>28.091999999999942</c:v>
                </c:pt>
                <c:pt idx="1256">
                  <c:v>28.093999999999937</c:v>
                </c:pt>
                <c:pt idx="1257">
                  <c:v>28.09599999999994</c:v>
                </c:pt>
                <c:pt idx="1258">
                  <c:v>28.097999999999946</c:v>
                </c:pt>
                <c:pt idx="1259">
                  <c:v>28.099999999999937</c:v>
                </c:pt>
                <c:pt idx="1260">
                  <c:v>28.101999999999943</c:v>
                </c:pt>
                <c:pt idx="1261">
                  <c:v>28.103999999999946</c:v>
                </c:pt>
                <c:pt idx="1262">
                  <c:v>28.105999999999938</c:v>
                </c:pt>
                <c:pt idx="1263">
                  <c:v>28.107999999999944</c:v>
                </c:pt>
                <c:pt idx="1264">
                  <c:v>28.109999999999943</c:v>
                </c:pt>
                <c:pt idx="1265">
                  <c:v>28.111999999999945</c:v>
                </c:pt>
                <c:pt idx="1266">
                  <c:v>28.113999999999944</c:v>
                </c:pt>
                <c:pt idx="1267">
                  <c:v>28.115999999999943</c:v>
                </c:pt>
                <c:pt idx="1268">
                  <c:v>28.117999999999945</c:v>
                </c:pt>
                <c:pt idx="1269">
                  <c:v>28.119999999999944</c:v>
                </c:pt>
                <c:pt idx="1270">
                  <c:v>28.121999999999943</c:v>
                </c:pt>
                <c:pt idx="1271">
                  <c:v>28.123999999999942</c:v>
                </c:pt>
                <c:pt idx="1272">
                  <c:v>28.125999999999934</c:v>
                </c:pt>
                <c:pt idx="1273">
                  <c:v>28.127999999999943</c:v>
                </c:pt>
                <c:pt idx="1274">
                  <c:v>28.129999999999942</c:v>
                </c:pt>
                <c:pt idx="1275">
                  <c:v>28.131999999999941</c:v>
                </c:pt>
                <c:pt idx="1276">
                  <c:v>28.13399999999994</c:v>
                </c:pt>
                <c:pt idx="1277">
                  <c:v>28.135999999999942</c:v>
                </c:pt>
                <c:pt idx="1278">
                  <c:v>28.137999999999941</c:v>
                </c:pt>
                <c:pt idx="1279">
                  <c:v>28.13999999999994</c:v>
                </c:pt>
                <c:pt idx="1280">
                  <c:v>28.141999999999939</c:v>
                </c:pt>
                <c:pt idx="1281">
                  <c:v>28.143999999999942</c:v>
                </c:pt>
                <c:pt idx="1282">
                  <c:v>28.145999999999933</c:v>
                </c:pt>
                <c:pt idx="1283">
                  <c:v>28.147999999999939</c:v>
                </c:pt>
                <c:pt idx="1284">
                  <c:v>28.149999999999931</c:v>
                </c:pt>
                <c:pt idx="1285">
                  <c:v>28.151999999999941</c:v>
                </c:pt>
                <c:pt idx="1286">
                  <c:v>28.15399999999994</c:v>
                </c:pt>
                <c:pt idx="1287">
                  <c:v>28.155999999999931</c:v>
                </c:pt>
                <c:pt idx="1288">
                  <c:v>28.157999999999937</c:v>
                </c:pt>
                <c:pt idx="1289">
                  <c:v>28.15999999999994</c:v>
                </c:pt>
                <c:pt idx="1290">
                  <c:v>28.161999999999939</c:v>
                </c:pt>
                <c:pt idx="1291">
                  <c:v>28.16399999999993</c:v>
                </c:pt>
                <c:pt idx="1292">
                  <c:v>28.165999999999929</c:v>
                </c:pt>
                <c:pt idx="1293">
                  <c:v>28.167999999999939</c:v>
                </c:pt>
                <c:pt idx="1294">
                  <c:v>28.169999999999931</c:v>
                </c:pt>
                <c:pt idx="1295">
                  <c:v>28.171999999999937</c:v>
                </c:pt>
                <c:pt idx="1296">
                  <c:v>28.173999999999936</c:v>
                </c:pt>
                <c:pt idx="1297">
                  <c:v>28.175999999999931</c:v>
                </c:pt>
                <c:pt idx="1298">
                  <c:v>28.177999999999937</c:v>
                </c:pt>
                <c:pt idx="1299">
                  <c:v>28.179999999999936</c:v>
                </c:pt>
                <c:pt idx="1300">
                  <c:v>28.181999999999928</c:v>
                </c:pt>
                <c:pt idx="1301">
                  <c:v>28.18399999999993</c:v>
                </c:pt>
                <c:pt idx="1302">
                  <c:v>28.185999999999929</c:v>
                </c:pt>
                <c:pt idx="1303">
                  <c:v>28.187999999999928</c:v>
                </c:pt>
                <c:pt idx="1304">
                  <c:v>28.189999999999927</c:v>
                </c:pt>
                <c:pt idx="1305">
                  <c:v>28.191999999999936</c:v>
                </c:pt>
                <c:pt idx="1306">
                  <c:v>28.193999999999932</c:v>
                </c:pt>
                <c:pt idx="1307">
                  <c:v>28.195999999999927</c:v>
                </c:pt>
                <c:pt idx="1308">
                  <c:v>28.197999999999933</c:v>
                </c:pt>
                <c:pt idx="1309">
                  <c:v>28.199999999999932</c:v>
                </c:pt>
                <c:pt idx="1310">
                  <c:v>28.201999999999927</c:v>
                </c:pt>
                <c:pt idx="1311">
                  <c:v>28.203999999999926</c:v>
                </c:pt>
                <c:pt idx="1312">
                  <c:v>28.205999999999925</c:v>
                </c:pt>
                <c:pt idx="1313">
                  <c:v>28.207999999999927</c:v>
                </c:pt>
                <c:pt idx="1314">
                  <c:v>28.209999999999926</c:v>
                </c:pt>
                <c:pt idx="1315">
                  <c:v>28.211999999999932</c:v>
                </c:pt>
                <c:pt idx="1316">
                  <c:v>28.213999999999928</c:v>
                </c:pt>
                <c:pt idx="1317">
                  <c:v>28.215999999999926</c:v>
                </c:pt>
                <c:pt idx="1318">
                  <c:v>28.217999999999932</c:v>
                </c:pt>
                <c:pt idx="1319">
                  <c:v>28.219999999999928</c:v>
                </c:pt>
                <c:pt idx="1320">
                  <c:v>28.221999999999927</c:v>
                </c:pt>
                <c:pt idx="1321">
                  <c:v>28.223999999999929</c:v>
                </c:pt>
                <c:pt idx="1322">
                  <c:v>28.225999999999924</c:v>
                </c:pt>
                <c:pt idx="1323">
                  <c:v>28.227999999999927</c:v>
                </c:pt>
                <c:pt idx="1324">
                  <c:v>28.229999999999929</c:v>
                </c:pt>
                <c:pt idx="1325">
                  <c:v>28.231999999999932</c:v>
                </c:pt>
                <c:pt idx="1326">
                  <c:v>28.233999999999927</c:v>
                </c:pt>
                <c:pt idx="1327">
                  <c:v>28.235999999999926</c:v>
                </c:pt>
                <c:pt idx="1328">
                  <c:v>28.237999999999928</c:v>
                </c:pt>
                <c:pt idx="1329">
                  <c:v>28.239999999999927</c:v>
                </c:pt>
                <c:pt idx="1330">
                  <c:v>28.241999999999926</c:v>
                </c:pt>
                <c:pt idx="1331">
                  <c:v>28.243999999999929</c:v>
                </c:pt>
                <c:pt idx="1332">
                  <c:v>28.245999999999921</c:v>
                </c:pt>
                <c:pt idx="1333">
                  <c:v>28.247999999999927</c:v>
                </c:pt>
                <c:pt idx="1334">
                  <c:v>28.249999999999929</c:v>
                </c:pt>
                <c:pt idx="1335">
                  <c:v>28.251999999999928</c:v>
                </c:pt>
                <c:pt idx="1336">
                  <c:v>28.253999999999927</c:v>
                </c:pt>
                <c:pt idx="1337">
                  <c:v>28.255999999999929</c:v>
                </c:pt>
                <c:pt idx="1338">
                  <c:v>28.257999999999928</c:v>
                </c:pt>
                <c:pt idx="1339">
                  <c:v>28.259999999999927</c:v>
                </c:pt>
                <c:pt idx="1340">
                  <c:v>28.261999999999926</c:v>
                </c:pt>
                <c:pt idx="1341">
                  <c:v>28.263999999999921</c:v>
                </c:pt>
                <c:pt idx="1342">
                  <c:v>28.26599999999992</c:v>
                </c:pt>
                <c:pt idx="1343">
                  <c:v>28.267999999999926</c:v>
                </c:pt>
                <c:pt idx="1344">
                  <c:v>28.269999999999918</c:v>
                </c:pt>
                <c:pt idx="1345">
                  <c:v>28.271999999999927</c:v>
                </c:pt>
                <c:pt idx="1346">
                  <c:v>28.273999999999926</c:v>
                </c:pt>
                <c:pt idx="1347">
                  <c:v>28.275999999999922</c:v>
                </c:pt>
                <c:pt idx="1348">
                  <c:v>28.277999999999924</c:v>
                </c:pt>
                <c:pt idx="1349">
                  <c:v>28.279999999999927</c:v>
                </c:pt>
                <c:pt idx="1350">
                  <c:v>28.281999999999922</c:v>
                </c:pt>
                <c:pt idx="1351">
                  <c:v>28.283999999999917</c:v>
                </c:pt>
                <c:pt idx="1352">
                  <c:v>28.285999999999916</c:v>
                </c:pt>
                <c:pt idx="1353">
                  <c:v>28.287999999999926</c:v>
                </c:pt>
                <c:pt idx="1354">
                  <c:v>28.289999999999917</c:v>
                </c:pt>
                <c:pt idx="1355">
                  <c:v>28.291999999999923</c:v>
                </c:pt>
                <c:pt idx="1356">
                  <c:v>28.293999999999922</c:v>
                </c:pt>
                <c:pt idx="1357">
                  <c:v>28.295999999999918</c:v>
                </c:pt>
                <c:pt idx="1358">
                  <c:v>28.297999999999924</c:v>
                </c:pt>
                <c:pt idx="1359">
                  <c:v>28.299999999999923</c:v>
                </c:pt>
                <c:pt idx="1360">
                  <c:v>28.301999999999921</c:v>
                </c:pt>
                <c:pt idx="1361">
                  <c:v>28.303999999999924</c:v>
                </c:pt>
                <c:pt idx="1362">
                  <c:v>28.305999999999923</c:v>
                </c:pt>
                <c:pt idx="1363">
                  <c:v>28.307999999999925</c:v>
                </c:pt>
                <c:pt idx="1364">
                  <c:v>28.309999999999921</c:v>
                </c:pt>
                <c:pt idx="1365">
                  <c:v>28.31199999999993</c:v>
                </c:pt>
                <c:pt idx="1366">
                  <c:v>28.313999999999925</c:v>
                </c:pt>
                <c:pt idx="1367">
                  <c:v>28.315999999999921</c:v>
                </c:pt>
                <c:pt idx="1368">
                  <c:v>28.317999999999927</c:v>
                </c:pt>
                <c:pt idx="1369">
                  <c:v>28.319999999999929</c:v>
                </c:pt>
                <c:pt idx="1370">
                  <c:v>28.321999999999921</c:v>
                </c:pt>
                <c:pt idx="1371">
                  <c:v>28.32399999999992</c:v>
                </c:pt>
                <c:pt idx="1372">
                  <c:v>28.325999999999919</c:v>
                </c:pt>
                <c:pt idx="1373">
                  <c:v>28.327999999999921</c:v>
                </c:pt>
                <c:pt idx="1374">
                  <c:v>28.32999999999992</c:v>
                </c:pt>
                <c:pt idx="1375">
                  <c:v>28.331999999999926</c:v>
                </c:pt>
                <c:pt idx="1376">
                  <c:v>28.333999999999918</c:v>
                </c:pt>
                <c:pt idx="1377">
                  <c:v>28.33599999999992</c:v>
                </c:pt>
                <c:pt idx="1378">
                  <c:v>28.337999999999926</c:v>
                </c:pt>
                <c:pt idx="1379">
                  <c:v>28.339999999999918</c:v>
                </c:pt>
                <c:pt idx="1380">
                  <c:v>28.341999999999917</c:v>
                </c:pt>
                <c:pt idx="1381">
                  <c:v>28.343999999999919</c:v>
                </c:pt>
                <c:pt idx="1382">
                  <c:v>28.345999999999911</c:v>
                </c:pt>
                <c:pt idx="1383">
                  <c:v>28.347999999999917</c:v>
                </c:pt>
                <c:pt idx="1384">
                  <c:v>28.349999999999916</c:v>
                </c:pt>
                <c:pt idx="1385">
                  <c:v>28.351999999999926</c:v>
                </c:pt>
                <c:pt idx="1386">
                  <c:v>28.353999999999917</c:v>
                </c:pt>
                <c:pt idx="1387">
                  <c:v>28.355999999999916</c:v>
                </c:pt>
                <c:pt idx="1388">
                  <c:v>28.357999999999915</c:v>
                </c:pt>
                <c:pt idx="1389">
                  <c:v>28.359999999999918</c:v>
                </c:pt>
                <c:pt idx="1390">
                  <c:v>28.361999999999917</c:v>
                </c:pt>
                <c:pt idx="1391">
                  <c:v>28.363999999999916</c:v>
                </c:pt>
                <c:pt idx="1392">
                  <c:v>28.365999999999907</c:v>
                </c:pt>
                <c:pt idx="1393">
                  <c:v>28.367999999999917</c:v>
                </c:pt>
                <c:pt idx="1394">
                  <c:v>28.369999999999916</c:v>
                </c:pt>
                <c:pt idx="1395">
                  <c:v>28.371999999999915</c:v>
                </c:pt>
                <c:pt idx="1396">
                  <c:v>28.373999999999914</c:v>
                </c:pt>
                <c:pt idx="1397">
                  <c:v>28.375999999999916</c:v>
                </c:pt>
                <c:pt idx="1398">
                  <c:v>28.377999999999915</c:v>
                </c:pt>
                <c:pt idx="1399">
                  <c:v>28.379999999999914</c:v>
                </c:pt>
                <c:pt idx="1400">
                  <c:v>28.381999999999913</c:v>
                </c:pt>
                <c:pt idx="1401">
                  <c:v>28.383999999999912</c:v>
                </c:pt>
                <c:pt idx="1402">
                  <c:v>28.385999999999907</c:v>
                </c:pt>
                <c:pt idx="1403">
                  <c:v>28.387999999999913</c:v>
                </c:pt>
                <c:pt idx="1404">
                  <c:v>28.389999999999912</c:v>
                </c:pt>
                <c:pt idx="1405">
                  <c:v>28.391999999999914</c:v>
                </c:pt>
                <c:pt idx="1406">
                  <c:v>28.393999999999913</c:v>
                </c:pt>
                <c:pt idx="1407">
                  <c:v>28.395999999999912</c:v>
                </c:pt>
                <c:pt idx="1408">
                  <c:v>28.397999999999911</c:v>
                </c:pt>
                <c:pt idx="1409">
                  <c:v>28.399999999999913</c:v>
                </c:pt>
                <c:pt idx="1410">
                  <c:v>28.401999999999912</c:v>
                </c:pt>
                <c:pt idx="1411">
                  <c:v>28.403999999999904</c:v>
                </c:pt>
                <c:pt idx="1412">
                  <c:v>28.405999999999903</c:v>
                </c:pt>
                <c:pt idx="1413">
                  <c:v>28.407999999999912</c:v>
                </c:pt>
                <c:pt idx="1414">
                  <c:v>28.409999999999904</c:v>
                </c:pt>
                <c:pt idx="1415">
                  <c:v>28.41199999999991</c:v>
                </c:pt>
                <c:pt idx="1416">
                  <c:v>28.413999999999909</c:v>
                </c:pt>
                <c:pt idx="1417">
                  <c:v>28.415999999999912</c:v>
                </c:pt>
                <c:pt idx="1418">
                  <c:v>28.41799999999991</c:v>
                </c:pt>
                <c:pt idx="1419">
                  <c:v>28.419999999999909</c:v>
                </c:pt>
                <c:pt idx="1420">
                  <c:v>28.421999999999901</c:v>
                </c:pt>
                <c:pt idx="1421">
                  <c:v>28.423999999999904</c:v>
                </c:pt>
                <c:pt idx="1422">
                  <c:v>28.425999999999902</c:v>
                </c:pt>
                <c:pt idx="1423">
                  <c:v>28.427999999999901</c:v>
                </c:pt>
                <c:pt idx="1424">
                  <c:v>28.4299999999999</c:v>
                </c:pt>
                <c:pt idx="1425">
                  <c:v>28.43199999999991</c:v>
                </c:pt>
                <c:pt idx="1426">
                  <c:v>28.433999999999909</c:v>
                </c:pt>
                <c:pt idx="1427">
                  <c:v>28.4359999999999</c:v>
                </c:pt>
                <c:pt idx="1428">
                  <c:v>28.437999999999906</c:v>
                </c:pt>
                <c:pt idx="1429">
                  <c:v>28.439999999999909</c:v>
                </c:pt>
                <c:pt idx="1430">
                  <c:v>28.441999999999901</c:v>
                </c:pt>
                <c:pt idx="1431">
                  <c:v>28.4439999999999</c:v>
                </c:pt>
                <c:pt idx="1432">
                  <c:v>28.445999999999898</c:v>
                </c:pt>
                <c:pt idx="1433">
                  <c:v>28.447999999999901</c:v>
                </c:pt>
                <c:pt idx="1434">
                  <c:v>28.4499999999999</c:v>
                </c:pt>
                <c:pt idx="1435">
                  <c:v>28.451999999999906</c:v>
                </c:pt>
                <c:pt idx="1436">
                  <c:v>28.453999999999898</c:v>
                </c:pt>
                <c:pt idx="1437">
                  <c:v>28.4559999999999</c:v>
                </c:pt>
                <c:pt idx="1438">
                  <c:v>28.457999999999906</c:v>
                </c:pt>
                <c:pt idx="1439">
                  <c:v>28.459999999999898</c:v>
                </c:pt>
                <c:pt idx="1440">
                  <c:v>28.461999999999897</c:v>
                </c:pt>
                <c:pt idx="1441">
                  <c:v>28.463999999999899</c:v>
                </c:pt>
                <c:pt idx="1442">
                  <c:v>28.465999999999891</c:v>
                </c:pt>
                <c:pt idx="1443">
                  <c:v>28.467999999999897</c:v>
                </c:pt>
                <c:pt idx="1444">
                  <c:v>28.469999999999896</c:v>
                </c:pt>
                <c:pt idx="1445">
                  <c:v>28.471999999999902</c:v>
                </c:pt>
                <c:pt idx="1446">
                  <c:v>28.473999999999897</c:v>
                </c:pt>
                <c:pt idx="1447">
                  <c:v>28.475999999999896</c:v>
                </c:pt>
                <c:pt idx="1448">
                  <c:v>28.477999999999902</c:v>
                </c:pt>
                <c:pt idx="1449">
                  <c:v>28.479999999999897</c:v>
                </c:pt>
                <c:pt idx="1450">
                  <c:v>28.481999999999896</c:v>
                </c:pt>
                <c:pt idx="1451">
                  <c:v>28.483999999999895</c:v>
                </c:pt>
                <c:pt idx="1452">
                  <c:v>28.485999999999887</c:v>
                </c:pt>
                <c:pt idx="1453">
                  <c:v>28.487999999999897</c:v>
                </c:pt>
                <c:pt idx="1454">
                  <c:v>28.489999999999895</c:v>
                </c:pt>
                <c:pt idx="1455">
                  <c:v>28.491999999999894</c:v>
                </c:pt>
                <c:pt idx="1456">
                  <c:v>28.493999999999893</c:v>
                </c:pt>
                <c:pt idx="1457">
                  <c:v>28.495999999999896</c:v>
                </c:pt>
                <c:pt idx="1458">
                  <c:v>28.497999999999902</c:v>
                </c:pt>
                <c:pt idx="1459">
                  <c:v>28.499999999999893</c:v>
                </c:pt>
                <c:pt idx="1460">
                  <c:v>28.501999999999899</c:v>
                </c:pt>
                <c:pt idx="1461">
                  <c:v>28.503999999999902</c:v>
                </c:pt>
                <c:pt idx="1462">
                  <c:v>28.505999999999894</c:v>
                </c:pt>
                <c:pt idx="1463">
                  <c:v>28.5079999999999</c:v>
                </c:pt>
                <c:pt idx="1464">
                  <c:v>28.509999999999899</c:v>
                </c:pt>
                <c:pt idx="1465">
                  <c:v>28.511999999999901</c:v>
                </c:pt>
                <c:pt idx="1466">
                  <c:v>28.5139999999999</c:v>
                </c:pt>
                <c:pt idx="1467">
                  <c:v>28.515999999999899</c:v>
                </c:pt>
                <c:pt idx="1468">
                  <c:v>28.517999999999898</c:v>
                </c:pt>
                <c:pt idx="1469">
                  <c:v>28.5199999999999</c:v>
                </c:pt>
                <c:pt idx="1470">
                  <c:v>28.521999999999899</c:v>
                </c:pt>
                <c:pt idx="1471">
                  <c:v>28.523999999999891</c:v>
                </c:pt>
                <c:pt idx="1472">
                  <c:v>28.52599999999989</c:v>
                </c:pt>
                <c:pt idx="1473">
                  <c:v>28.527999999999899</c:v>
                </c:pt>
                <c:pt idx="1474">
                  <c:v>28.529999999999891</c:v>
                </c:pt>
                <c:pt idx="1475">
                  <c:v>28.531999999999897</c:v>
                </c:pt>
                <c:pt idx="1476">
                  <c:v>28.533999999999896</c:v>
                </c:pt>
                <c:pt idx="1477">
                  <c:v>28.535999999999891</c:v>
                </c:pt>
                <c:pt idx="1478">
                  <c:v>28.537999999999897</c:v>
                </c:pt>
                <c:pt idx="1479">
                  <c:v>28.539999999999896</c:v>
                </c:pt>
                <c:pt idx="1480">
                  <c:v>28.541999999999888</c:v>
                </c:pt>
                <c:pt idx="1481">
                  <c:v>28.54399999999989</c:v>
                </c:pt>
                <c:pt idx="1482">
                  <c:v>28.545999999999889</c:v>
                </c:pt>
                <c:pt idx="1483">
                  <c:v>28.547999999999892</c:v>
                </c:pt>
                <c:pt idx="1484">
                  <c:v>28.549999999999887</c:v>
                </c:pt>
                <c:pt idx="1485">
                  <c:v>28.551999999999897</c:v>
                </c:pt>
                <c:pt idx="1486">
                  <c:v>28.553999999999892</c:v>
                </c:pt>
                <c:pt idx="1487">
                  <c:v>28.555999999999887</c:v>
                </c:pt>
                <c:pt idx="1488">
                  <c:v>28.557999999999893</c:v>
                </c:pt>
                <c:pt idx="1489">
                  <c:v>28.559999999999896</c:v>
                </c:pt>
                <c:pt idx="1490">
                  <c:v>28.561999999999887</c:v>
                </c:pt>
                <c:pt idx="1491">
                  <c:v>28.563999999999886</c:v>
                </c:pt>
                <c:pt idx="1492">
                  <c:v>28.565999999999889</c:v>
                </c:pt>
                <c:pt idx="1493">
                  <c:v>28.567999999999888</c:v>
                </c:pt>
                <c:pt idx="1494">
                  <c:v>28.569999999999887</c:v>
                </c:pt>
                <c:pt idx="1495">
                  <c:v>28.571999999999893</c:v>
                </c:pt>
                <c:pt idx="1496">
                  <c:v>28.573999999999888</c:v>
                </c:pt>
                <c:pt idx="1497">
                  <c:v>28.575999999999887</c:v>
                </c:pt>
                <c:pt idx="1498">
                  <c:v>28.577999999999893</c:v>
                </c:pt>
                <c:pt idx="1499">
                  <c:v>28.579999999999892</c:v>
                </c:pt>
                <c:pt idx="1500">
                  <c:v>28.581999999999887</c:v>
                </c:pt>
                <c:pt idx="1501">
                  <c:v>28.583999999999889</c:v>
                </c:pt>
                <c:pt idx="1502">
                  <c:v>28.585999999999885</c:v>
                </c:pt>
                <c:pt idx="1503">
                  <c:v>28.587999999999887</c:v>
                </c:pt>
                <c:pt idx="1504">
                  <c:v>28.589999999999886</c:v>
                </c:pt>
                <c:pt idx="1505">
                  <c:v>28.591999999999892</c:v>
                </c:pt>
                <c:pt idx="1506">
                  <c:v>28.593999999999888</c:v>
                </c:pt>
                <c:pt idx="1507">
                  <c:v>28.595999999999886</c:v>
                </c:pt>
                <c:pt idx="1508">
                  <c:v>28.597999999999892</c:v>
                </c:pt>
                <c:pt idx="1509">
                  <c:v>28.599999999999888</c:v>
                </c:pt>
                <c:pt idx="1510">
                  <c:v>28.60199999999989</c:v>
                </c:pt>
                <c:pt idx="1511">
                  <c:v>28.603999999999893</c:v>
                </c:pt>
                <c:pt idx="1512">
                  <c:v>28.605999999999888</c:v>
                </c:pt>
                <c:pt idx="1513">
                  <c:v>28.60799999999989</c:v>
                </c:pt>
                <c:pt idx="1514">
                  <c:v>28.609999999999893</c:v>
                </c:pt>
                <c:pt idx="1515">
                  <c:v>28.611999999999895</c:v>
                </c:pt>
                <c:pt idx="1516">
                  <c:v>28.613999999999891</c:v>
                </c:pt>
                <c:pt idx="1517">
                  <c:v>28.61599999999989</c:v>
                </c:pt>
                <c:pt idx="1518">
                  <c:v>28.617999999999896</c:v>
                </c:pt>
                <c:pt idx="1519">
                  <c:v>28.619999999999891</c:v>
                </c:pt>
                <c:pt idx="1520">
                  <c:v>28.62199999999989</c:v>
                </c:pt>
                <c:pt idx="1521">
                  <c:v>28.623999999999892</c:v>
                </c:pt>
                <c:pt idx="1522">
                  <c:v>28.625999999999888</c:v>
                </c:pt>
                <c:pt idx="1523">
                  <c:v>28.62799999999989</c:v>
                </c:pt>
                <c:pt idx="1524">
                  <c:v>28.629999999999885</c:v>
                </c:pt>
                <c:pt idx="1525">
                  <c:v>28.631999999999891</c:v>
                </c:pt>
                <c:pt idx="1526">
                  <c:v>28.63399999999989</c:v>
                </c:pt>
                <c:pt idx="1527">
                  <c:v>28.635999999999893</c:v>
                </c:pt>
                <c:pt idx="1528">
                  <c:v>28.637999999999892</c:v>
                </c:pt>
                <c:pt idx="1529">
                  <c:v>28.63999999999989</c:v>
                </c:pt>
                <c:pt idx="1530">
                  <c:v>28.641999999999893</c:v>
                </c:pt>
                <c:pt idx="1531">
                  <c:v>28.643999999999885</c:v>
                </c:pt>
                <c:pt idx="1532">
                  <c:v>28.645999999999884</c:v>
                </c:pt>
                <c:pt idx="1533">
                  <c:v>28.64799999999989</c:v>
                </c:pt>
                <c:pt idx="1534">
                  <c:v>28.649999999999885</c:v>
                </c:pt>
                <c:pt idx="1535">
                  <c:v>28.651999999999891</c:v>
                </c:pt>
                <c:pt idx="1536">
                  <c:v>28.65399999999989</c:v>
                </c:pt>
                <c:pt idx="1537">
                  <c:v>28.655999999999885</c:v>
                </c:pt>
                <c:pt idx="1538">
                  <c:v>28.657999999999891</c:v>
                </c:pt>
                <c:pt idx="1539">
                  <c:v>28.65999999999989</c:v>
                </c:pt>
                <c:pt idx="1540">
                  <c:v>28.661999999999885</c:v>
                </c:pt>
                <c:pt idx="1541">
                  <c:v>28.663999999999884</c:v>
                </c:pt>
                <c:pt idx="1542">
                  <c:v>28.665999999999883</c:v>
                </c:pt>
                <c:pt idx="1543">
                  <c:v>28.667999999999889</c:v>
                </c:pt>
                <c:pt idx="1544">
                  <c:v>28.669999999999881</c:v>
                </c:pt>
                <c:pt idx="1545">
                  <c:v>28.67199999999989</c:v>
                </c:pt>
                <c:pt idx="1546">
                  <c:v>28.673999999999889</c:v>
                </c:pt>
                <c:pt idx="1547">
                  <c:v>28.675999999999881</c:v>
                </c:pt>
                <c:pt idx="1548">
                  <c:v>28.677999999999887</c:v>
                </c:pt>
                <c:pt idx="1549">
                  <c:v>28.67999999999989</c:v>
                </c:pt>
                <c:pt idx="1550">
                  <c:v>28.681999999999881</c:v>
                </c:pt>
                <c:pt idx="1551">
                  <c:v>28.68399999999988</c:v>
                </c:pt>
                <c:pt idx="1552">
                  <c:v>28.685999999999879</c:v>
                </c:pt>
                <c:pt idx="1553">
                  <c:v>28.687999999999885</c:v>
                </c:pt>
                <c:pt idx="1554">
                  <c:v>28.68999999999988</c:v>
                </c:pt>
                <c:pt idx="1555">
                  <c:v>28.691999999999886</c:v>
                </c:pt>
                <c:pt idx="1556">
                  <c:v>28.693999999999878</c:v>
                </c:pt>
                <c:pt idx="1557">
                  <c:v>28.695999999999881</c:v>
                </c:pt>
                <c:pt idx="1558">
                  <c:v>28.697999999999887</c:v>
                </c:pt>
                <c:pt idx="1559">
                  <c:v>28.699999999999878</c:v>
                </c:pt>
                <c:pt idx="1560">
                  <c:v>28.701999999999877</c:v>
                </c:pt>
                <c:pt idx="1561">
                  <c:v>28.70399999999988</c:v>
                </c:pt>
                <c:pt idx="1562">
                  <c:v>28.705999999999879</c:v>
                </c:pt>
                <c:pt idx="1563">
                  <c:v>28.707999999999878</c:v>
                </c:pt>
                <c:pt idx="1564">
                  <c:v>28.709999999999877</c:v>
                </c:pt>
                <c:pt idx="1565">
                  <c:v>28.711999999999886</c:v>
                </c:pt>
                <c:pt idx="1566">
                  <c:v>28.713999999999878</c:v>
                </c:pt>
                <c:pt idx="1567">
                  <c:v>28.715999999999877</c:v>
                </c:pt>
                <c:pt idx="1568">
                  <c:v>28.717999999999883</c:v>
                </c:pt>
                <c:pt idx="1569">
                  <c:v>28.719999999999878</c:v>
                </c:pt>
                <c:pt idx="1570">
                  <c:v>28.721999999999877</c:v>
                </c:pt>
                <c:pt idx="1571">
                  <c:v>28.723999999999876</c:v>
                </c:pt>
                <c:pt idx="1572">
                  <c:v>28.725999999999868</c:v>
                </c:pt>
                <c:pt idx="1573">
                  <c:v>28.727999999999877</c:v>
                </c:pt>
                <c:pt idx="1574">
                  <c:v>28.729999999999876</c:v>
                </c:pt>
                <c:pt idx="1575">
                  <c:v>28.731999999999875</c:v>
                </c:pt>
                <c:pt idx="1576">
                  <c:v>28.733999999999874</c:v>
                </c:pt>
                <c:pt idx="1577">
                  <c:v>28.735999999999876</c:v>
                </c:pt>
                <c:pt idx="1578">
                  <c:v>28.737999999999875</c:v>
                </c:pt>
                <c:pt idx="1579">
                  <c:v>28.739999999999874</c:v>
                </c:pt>
                <c:pt idx="1580">
                  <c:v>28.741999999999873</c:v>
                </c:pt>
                <c:pt idx="1581">
                  <c:v>28.743999999999872</c:v>
                </c:pt>
                <c:pt idx="1582">
                  <c:v>28.745999999999867</c:v>
                </c:pt>
                <c:pt idx="1583">
                  <c:v>28.747999999999873</c:v>
                </c:pt>
                <c:pt idx="1584">
                  <c:v>28.749999999999872</c:v>
                </c:pt>
                <c:pt idx="1585">
                  <c:v>28.751999999999875</c:v>
                </c:pt>
                <c:pt idx="1586">
                  <c:v>28.753999999999873</c:v>
                </c:pt>
                <c:pt idx="1587">
                  <c:v>28.755999999999872</c:v>
                </c:pt>
                <c:pt idx="1588">
                  <c:v>28.757999999999871</c:v>
                </c:pt>
                <c:pt idx="1589">
                  <c:v>28.759999999999874</c:v>
                </c:pt>
                <c:pt idx="1590">
                  <c:v>28.761999999999873</c:v>
                </c:pt>
                <c:pt idx="1591">
                  <c:v>28.763999999999864</c:v>
                </c:pt>
                <c:pt idx="1592">
                  <c:v>28.765999999999863</c:v>
                </c:pt>
                <c:pt idx="1593">
                  <c:v>28.767999999999873</c:v>
                </c:pt>
                <c:pt idx="1594">
                  <c:v>28.769999999999872</c:v>
                </c:pt>
                <c:pt idx="1595">
                  <c:v>28.771999999999871</c:v>
                </c:pt>
                <c:pt idx="1596">
                  <c:v>28.773999999999869</c:v>
                </c:pt>
                <c:pt idx="1597">
                  <c:v>28.775999999999872</c:v>
                </c:pt>
                <c:pt idx="1598">
                  <c:v>28.777999999999871</c:v>
                </c:pt>
                <c:pt idx="1599">
                  <c:v>28.77999999999987</c:v>
                </c:pt>
                <c:pt idx="1600">
                  <c:v>28.781999999999869</c:v>
                </c:pt>
                <c:pt idx="1601">
                  <c:v>28.783999999999864</c:v>
                </c:pt>
                <c:pt idx="1602">
                  <c:v>28.785999999999863</c:v>
                </c:pt>
                <c:pt idx="1603">
                  <c:v>28.787999999999869</c:v>
                </c:pt>
                <c:pt idx="1604">
                  <c:v>28.789999999999861</c:v>
                </c:pt>
                <c:pt idx="1605">
                  <c:v>28.79199999999987</c:v>
                </c:pt>
                <c:pt idx="1606">
                  <c:v>28.793999999999869</c:v>
                </c:pt>
                <c:pt idx="1607">
                  <c:v>28.795999999999861</c:v>
                </c:pt>
                <c:pt idx="1608">
                  <c:v>28.797999999999867</c:v>
                </c:pt>
                <c:pt idx="1609">
                  <c:v>28.799999999999869</c:v>
                </c:pt>
                <c:pt idx="1610">
                  <c:v>28.801999999999868</c:v>
                </c:pt>
                <c:pt idx="1611">
                  <c:v>28.803999999999867</c:v>
                </c:pt>
                <c:pt idx="1612">
                  <c:v>28.805999999999866</c:v>
                </c:pt>
                <c:pt idx="1613">
                  <c:v>28.807999999999868</c:v>
                </c:pt>
                <c:pt idx="1614">
                  <c:v>28.809999999999867</c:v>
                </c:pt>
                <c:pt idx="1615">
                  <c:v>28.811999999999873</c:v>
                </c:pt>
                <c:pt idx="1616">
                  <c:v>28.813999999999865</c:v>
                </c:pt>
                <c:pt idx="1617">
                  <c:v>28.815999999999867</c:v>
                </c:pt>
                <c:pt idx="1618">
                  <c:v>28.817999999999873</c:v>
                </c:pt>
                <c:pt idx="1619">
                  <c:v>28.819999999999865</c:v>
                </c:pt>
                <c:pt idx="1620">
                  <c:v>28.821999999999864</c:v>
                </c:pt>
                <c:pt idx="1621">
                  <c:v>28.823999999999867</c:v>
                </c:pt>
                <c:pt idx="1622">
                  <c:v>28.825999999999866</c:v>
                </c:pt>
                <c:pt idx="1623">
                  <c:v>28.827999999999864</c:v>
                </c:pt>
                <c:pt idx="1624">
                  <c:v>28.829999999999863</c:v>
                </c:pt>
                <c:pt idx="1625">
                  <c:v>28.831999999999873</c:v>
                </c:pt>
                <c:pt idx="1626">
                  <c:v>28.833999999999865</c:v>
                </c:pt>
                <c:pt idx="1627">
                  <c:v>28.835999999999864</c:v>
                </c:pt>
                <c:pt idx="1628">
                  <c:v>28.83799999999987</c:v>
                </c:pt>
                <c:pt idx="1629">
                  <c:v>28.839999999999865</c:v>
                </c:pt>
                <c:pt idx="1630">
                  <c:v>28.841999999999864</c:v>
                </c:pt>
                <c:pt idx="1631">
                  <c:v>28.843999999999863</c:v>
                </c:pt>
                <c:pt idx="1632">
                  <c:v>28.845999999999862</c:v>
                </c:pt>
                <c:pt idx="1633">
                  <c:v>28.847999999999864</c:v>
                </c:pt>
                <c:pt idx="1634">
                  <c:v>28.849999999999863</c:v>
                </c:pt>
                <c:pt idx="1635">
                  <c:v>28.851999999999865</c:v>
                </c:pt>
                <c:pt idx="1636">
                  <c:v>28.853999999999861</c:v>
                </c:pt>
                <c:pt idx="1637">
                  <c:v>28.855999999999863</c:v>
                </c:pt>
                <c:pt idx="1638">
                  <c:v>28.857999999999869</c:v>
                </c:pt>
                <c:pt idx="1639">
                  <c:v>28.859999999999861</c:v>
                </c:pt>
                <c:pt idx="1640">
                  <c:v>28.86199999999986</c:v>
                </c:pt>
                <c:pt idx="1641">
                  <c:v>28.863999999999862</c:v>
                </c:pt>
                <c:pt idx="1642">
                  <c:v>28.865999999999854</c:v>
                </c:pt>
                <c:pt idx="1643">
                  <c:v>28.86799999999986</c:v>
                </c:pt>
                <c:pt idx="1644">
                  <c:v>28.869999999999859</c:v>
                </c:pt>
                <c:pt idx="1645">
                  <c:v>28.871999999999861</c:v>
                </c:pt>
                <c:pt idx="1646">
                  <c:v>28.87399999999986</c:v>
                </c:pt>
                <c:pt idx="1647">
                  <c:v>28.875999999999859</c:v>
                </c:pt>
                <c:pt idx="1648">
                  <c:v>28.877999999999858</c:v>
                </c:pt>
                <c:pt idx="1649">
                  <c:v>28.87999999999986</c:v>
                </c:pt>
                <c:pt idx="1650">
                  <c:v>28.881999999999859</c:v>
                </c:pt>
                <c:pt idx="1651">
                  <c:v>28.883999999999851</c:v>
                </c:pt>
                <c:pt idx="1652">
                  <c:v>28.88599999999985</c:v>
                </c:pt>
                <c:pt idx="1653">
                  <c:v>28.88799999999986</c:v>
                </c:pt>
                <c:pt idx="1654">
                  <c:v>28.889999999999851</c:v>
                </c:pt>
                <c:pt idx="1655">
                  <c:v>28.891999999999857</c:v>
                </c:pt>
                <c:pt idx="1656">
                  <c:v>28.893999999999856</c:v>
                </c:pt>
                <c:pt idx="1657">
                  <c:v>28.895999999999859</c:v>
                </c:pt>
                <c:pt idx="1658">
                  <c:v>28.897999999999858</c:v>
                </c:pt>
                <c:pt idx="1659">
                  <c:v>28.899999999999856</c:v>
                </c:pt>
                <c:pt idx="1660">
                  <c:v>28.901999999999852</c:v>
                </c:pt>
                <c:pt idx="1661">
                  <c:v>28.903999999999851</c:v>
                </c:pt>
                <c:pt idx="1662">
                  <c:v>28.90599999999985</c:v>
                </c:pt>
                <c:pt idx="1663">
                  <c:v>28.907999999999856</c:v>
                </c:pt>
                <c:pt idx="1664">
                  <c:v>28.909999999999847</c:v>
                </c:pt>
                <c:pt idx="1665">
                  <c:v>28.911999999999857</c:v>
                </c:pt>
                <c:pt idx="1666">
                  <c:v>28.913999999999856</c:v>
                </c:pt>
                <c:pt idx="1667">
                  <c:v>28.915999999999848</c:v>
                </c:pt>
                <c:pt idx="1668">
                  <c:v>28.917999999999854</c:v>
                </c:pt>
                <c:pt idx="1669">
                  <c:v>28.919999999999856</c:v>
                </c:pt>
                <c:pt idx="1670">
                  <c:v>28.921999999999848</c:v>
                </c:pt>
                <c:pt idx="1671">
                  <c:v>28.923999999999847</c:v>
                </c:pt>
                <c:pt idx="1672">
                  <c:v>28.925999999999846</c:v>
                </c:pt>
                <c:pt idx="1673">
                  <c:v>28.927999999999852</c:v>
                </c:pt>
                <c:pt idx="1674">
                  <c:v>28.929999999999847</c:v>
                </c:pt>
                <c:pt idx="1675">
                  <c:v>28.931999999999853</c:v>
                </c:pt>
                <c:pt idx="1676">
                  <c:v>28.933999999999852</c:v>
                </c:pt>
                <c:pt idx="1677">
                  <c:v>28.935999999999847</c:v>
                </c:pt>
                <c:pt idx="1678">
                  <c:v>28.937999999999853</c:v>
                </c:pt>
                <c:pt idx="1679">
                  <c:v>28.939999999999852</c:v>
                </c:pt>
                <c:pt idx="1680">
                  <c:v>28.941999999999844</c:v>
                </c:pt>
                <c:pt idx="1681">
                  <c:v>28.943999999999846</c:v>
                </c:pt>
                <c:pt idx="1682">
                  <c:v>28.945999999999845</c:v>
                </c:pt>
                <c:pt idx="1683">
                  <c:v>28.947999999999844</c:v>
                </c:pt>
                <c:pt idx="1684">
                  <c:v>28.949999999999843</c:v>
                </c:pt>
                <c:pt idx="1685">
                  <c:v>28.951999999999853</c:v>
                </c:pt>
                <c:pt idx="1686">
                  <c:v>28.953999999999844</c:v>
                </c:pt>
                <c:pt idx="1687">
                  <c:v>28.955999999999843</c:v>
                </c:pt>
                <c:pt idx="1688">
                  <c:v>28.957999999999849</c:v>
                </c:pt>
                <c:pt idx="1689">
                  <c:v>28.959999999999852</c:v>
                </c:pt>
                <c:pt idx="1690">
                  <c:v>28.961999999999843</c:v>
                </c:pt>
                <c:pt idx="1691">
                  <c:v>28.963999999999842</c:v>
                </c:pt>
                <c:pt idx="1692">
                  <c:v>28.965999999999834</c:v>
                </c:pt>
                <c:pt idx="1693">
                  <c:v>28.967999999999844</c:v>
                </c:pt>
                <c:pt idx="1694">
                  <c:v>28.969999999999843</c:v>
                </c:pt>
                <c:pt idx="1695">
                  <c:v>28.971999999999849</c:v>
                </c:pt>
                <c:pt idx="1696">
                  <c:v>28.97399999999984</c:v>
                </c:pt>
                <c:pt idx="1697">
                  <c:v>28.975999999999843</c:v>
                </c:pt>
                <c:pt idx="1698">
                  <c:v>28.977999999999849</c:v>
                </c:pt>
                <c:pt idx="1699">
                  <c:v>28.979999999999841</c:v>
                </c:pt>
                <c:pt idx="1700">
                  <c:v>28.981999999999839</c:v>
                </c:pt>
                <c:pt idx="1701">
                  <c:v>28.983999999999838</c:v>
                </c:pt>
                <c:pt idx="1702">
                  <c:v>28.985999999999834</c:v>
                </c:pt>
                <c:pt idx="1703">
                  <c:v>28.98799999999984</c:v>
                </c:pt>
                <c:pt idx="1704">
                  <c:v>28.989999999999839</c:v>
                </c:pt>
                <c:pt idx="1705">
                  <c:v>28.991999999999841</c:v>
                </c:pt>
                <c:pt idx="1706">
                  <c:v>28.99399999999984</c:v>
                </c:pt>
                <c:pt idx="1707">
                  <c:v>28.995999999999839</c:v>
                </c:pt>
                <c:pt idx="1708">
                  <c:v>28.997999999999838</c:v>
                </c:pt>
                <c:pt idx="1709">
                  <c:v>28.99999999999984</c:v>
                </c:pt>
                <c:pt idx="1710">
                  <c:v>29.001999999999846</c:v>
                </c:pt>
                <c:pt idx="1711">
                  <c:v>29.003999999999838</c:v>
                </c:pt>
                <c:pt idx="1712">
                  <c:v>29.005999999999837</c:v>
                </c:pt>
                <c:pt idx="1713">
                  <c:v>29.007999999999846</c:v>
                </c:pt>
                <c:pt idx="1714">
                  <c:v>29.009999999999842</c:v>
                </c:pt>
                <c:pt idx="1715">
                  <c:v>29.011999999999844</c:v>
                </c:pt>
                <c:pt idx="1716">
                  <c:v>29.013999999999843</c:v>
                </c:pt>
                <c:pt idx="1717">
                  <c:v>29.015999999999842</c:v>
                </c:pt>
                <c:pt idx="1718">
                  <c:v>29.017999999999844</c:v>
                </c:pt>
                <c:pt idx="1719">
                  <c:v>29.019999999999843</c:v>
                </c:pt>
                <c:pt idx="1720">
                  <c:v>29.021999999999842</c:v>
                </c:pt>
                <c:pt idx="1721">
                  <c:v>29.023999999999837</c:v>
                </c:pt>
                <c:pt idx="1722">
                  <c:v>29.025999999999836</c:v>
                </c:pt>
                <c:pt idx="1723">
                  <c:v>29.027999999999842</c:v>
                </c:pt>
                <c:pt idx="1724">
                  <c:v>29.029999999999834</c:v>
                </c:pt>
                <c:pt idx="1725">
                  <c:v>29.031999999999844</c:v>
                </c:pt>
                <c:pt idx="1726">
                  <c:v>29.033999999999843</c:v>
                </c:pt>
                <c:pt idx="1727">
                  <c:v>29.035999999999834</c:v>
                </c:pt>
                <c:pt idx="1728">
                  <c:v>29.03799999999984</c:v>
                </c:pt>
                <c:pt idx="1729">
                  <c:v>29.039999999999843</c:v>
                </c:pt>
                <c:pt idx="1730">
                  <c:v>29.041999999999842</c:v>
                </c:pt>
                <c:pt idx="1731">
                  <c:v>29.043999999999834</c:v>
                </c:pt>
                <c:pt idx="1732">
                  <c:v>29.045999999999832</c:v>
                </c:pt>
                <c:pt idx="1733">
                  <c:v>29.047999999999842</c:v>
                </c:pt>
                <c:pt idx="1734">
                  <c:v>29.049999999999834</c:v>
                </c:pt>
                <c:pt idx="1735">
                  <c:v>29.05199999999984</c:v>
                </c:pt>
                <c:pt idx="1736">
                  <c:v>29.053999999999839</c:v>
                </c:pt>
                <c:pt idx="1737">
                  <c:v>29.055999999999834</c:v>
                </c:pt>
                <c:pt idx="1738">
                  <c:v>29.05799999999984</c:v>
                </c:pt>
                <c:pt idx="1739">
                  <c:v>29.059999999999839</c:v>
                </c:pt>
                <c:pt idx="1740">
                  <c:v>29.061999999999831</c:v>
                </c:pt>
                <c:pt idx="1741">
                  <c:v>29.063999999999833</c:v>
                </c:pt>
                <c:pt idx="1742">
                  <c:v>29.065999999999832</c:v>
                </c:pt>
                <c:pt idx="1743">
                  <c:v>29.067999999999831</c:v>
                </c:pt>
                <c:pt idx="1744">
                  <c:v>29.06999999999983</c:v>
                </c:pt>
                <c:pt idx="1745">
                  <c:v>29.071999999999839</c:v>
                </c:pt>
                <c:pt idx="1746">
                  <c:v>29.073999999999831</c:v>
                </c:pt>
                <c:pt idx="1747">
                  <c:v>29.07599999999983</c:v>
                </c:pt>
                <c:pt idx="1748">
                  <c:v>29.077999999999836</c:v>
                </c:pt>
                <c:pt idx="1749">
                  <c:v>29.079999999999831</c:v>
                </c:pt>
                <c:pt idx="1750">
                  <c:v>29.08199999999983</c:v>
                </c:pt>
                <c:pt idx="1751">
                  <c:v>29.083999999999829</c:v>
                </c:pt>
                <c:pt idx="1752">
                  <c:v>29.085999999999824</c:v>
                </c:pt>
                <c:pt idx="1753">
                  <c:v>29.08799999999983</c:v>
                </c:pt>
                <c:pt idx="1754">
                  <c:v>29.089999999999829</c:v>
                </c:pt>
                <c:pt idx="1755">
                  <c:v>29.091999999999832</c:v>
                </c:pt>
                <c:pt idx="1756">
                  <c:v>29.093999999999827</c:v>
                </c:pt>
                <c:pt idx="1757">
                  <c:v>29.09599999999983</c:v>
                </c:pt>
                <c:pt idx="1758">
                  <c:v>29.097999999999836</c:v>
                </c:pt>
                <c:pt idx="1759">
                  <c:v>29.099999999999827</c:v>
                </c:pt>
                <c:pt idx="1760">
                  <c:v>29.101999999999833</c:v>
                </c:pt>
                <c:pt idx="1761">
                  <c:v>29.103999999999836</c:v>
                </c:pt>
                <c:pt idx="1762">
                  <c:v>29.105999999999828</c:v>
                </c:pt>
                <c:pt idx="1763">
                  <c:v>29.107999999999834</c:v>
                </c:pt>
                <c:pt idx="1764">
                  <c:v>29.109999999999832</c:v>
                </c:pt>
                <c:pt idx="1765">
                  <c:v>29.111999999999835</c:v>
                </c:pt>
                <c:pt idx="1766">
                  <c:v>29.113999999999834</c:v>
                </c:pt>
                <c:pt idx="1767">
                  <c:v>29.115999999999833</c:v>
                </c:pt>
                <c:pt idx="1768">
                  <c:v>29.117999999999835</c:v>
                </c:pt>
                <c:pt idx="1769">
                  <c:v>29.119999999999834</c:v>
                </c:pt>
                <c:pt idx="1770">
                  <c:v>29.121999999999833</c:v>
                </c:pt>
                <c:pt idx="1771">
                  <c:v>29.123999999999832</c:v>
                </c:pt>
                <c:pt idx="1772">
                  <c:v>29.125999999999827</c:v>
                </c:pt>
                <c:pt idx="1773">
                  <c:v>29.127999999999833</c:v>
                </c:pt>
                <c:pt idx="1774">
                  <c:v>29.129999999999832</c:v>
                </c:pt>
                <c:pt idx="1775">
                  <c:v>29.131999999999831</c:v>
                </c:pt>
                <c:pt idx="1776">
                  <c:v>29.13399999999983</c:v>
                </c:pt>
                <c:pt idx="1777">
                  <c:v>29.135999999999832</c:v>
                </c:pt>
                <c:pt idx="1778">
                  <c:v>29.137999999999831</c:v>
                </c:pt>
                <c:pt idx="1779">
                  <c:v>29.13999999999983</c:v>
                </c:pt>
                <c:pt idx="1780">
                  <c:v>29.141999999999832</c:v>
                </c:pt>
                <c:pt idx="1781">
                  <c:v>29.143999999999828</c:v>
                </c:pt>
                <c:pt idx="1782">
                  <c:v>29.145999999999827</c:v>
                </c:pt>
                <c:pt idx="1783">
                  <c:v>29.147999999999833</c:v>
                </c:pt>
                <c:pt idx="1784">
                  <c:v>29.149999999999828</c:v>
                </c:pt>
                <c:pt idx="1785">
                  <c:v>29.15199999999983</c:v>
                </c:pt>
                <c:pt idx="1786">
                  <c:v>29.153999999999833</c:v>
                </c:pt>
                <c:pt idx="1787">
                  <c:v>29.155999999999828</c:v>
                </c:pt>
                <c:pt idx="1788">
                  <c:v>29.157999999999831</c:v>
                </c:pt>
                <c:pt idx="1789">
                  <c:v>29.15999999999983</c:v>
                </c:pt>
                <c:pt idx="1790">
                  <c:v>29.161999999999832</c:v>
                </c:pt>
                <c:pt idx="1791">
                  <c:v>29.163999999999827</c:v>
                </c:pt>
                <c:pt idx="1792">
                  <c:v>29.165999999999826</c:v>
                </c:pt>
                <c:pt idx="1793">
                  <c:v>29.167999999999832</c:v>
                </c:pt>
                <c:pt idx="1794">
                  <c:v>29.169999999999828</c:v>
                </c:pt>
                <c:pt idx="1795">
                  <c:v>29.17199999999983</c:v>
                </c:pt>
                <c:pt idx="1796">
                  <c:v>29.173999999999825</c:v>
                </c:pt>
                <c:pt idx="1797">
                  <c:v>29.175999999999828</c:v>
                </c:pt>
                <c:pt idx="1798">
                  <c:v>29.17799999999983</c:v>
                </c:pt>
                <c:pt idx="1799">
                  <c:v>29.179999999999833</c:v>
                </c:pt>
                <c:pt idx="1800">
                  <c:v>29.181999999999825</c:v>
                </c:pt>
                <c:pt idx="1801">
                  <c:v>29.183999999999827</c:v>
                </c:pt>
                <c:pt idx="1802">
                  <c:v>29.185999999999826</c:v>
                </c:pt>
                <c:pt idx="1803">
                  <c:v>29.187999999999825</c:v>
                </c:pt>
                <c:pt idx="1804">
                  <c:v>29.189999999999824</c:v>
                </c:pt>
                <c:pt idx="1805">
                  <c:v>29.19199999999983</c:v>
                </c:pt>
                <c:pt idx="1806">
                  <c:v>29.193999999999825</c:v>
                </c:pt>
                <c:pt idx="1807">
                  <c:v>29.195999999999824</c:v>
                </c:pt>
                <c:pt idx="1808">
                  <c:v>29.19799999999983</c:v>
                </c:pt>
                <c:pt idx="1809">
                  <c:v>29.199999999999825</c:v>
                </c:pt>
                <c:pt idx="1810">
                  <c:v>29.201999999999824</c:v>
                </c:pt>
                <c:pt idx="1811">
                  <c:v>29.203999999999823</c:v>
                </c:pt>
                <c:pt idx="1812">
                  <c:v>29.205999999999822</c:v>
                </c:pt>
                <c:pt idx="1813">
                  <c:v>29.207999999999824</c:v>
                </c:pt>
                <c:pt idx="1814">
                  <c:v>29.209999999999823</c:v>
                </c:pt>
                <c:pt idx="1815">
                  <c:v>29.211999999999829</c:v>
                </c:pt>
                <c:pt idx="1816">
                  <c:v>29.213999999999821</c:v>
                </c:pt>
                <c:pt idx="1817">
                  <c:v>29.215999999999823</c:v>
                </c:pt>
                <c:pt idx="1818">
                  <c:v>29.217999999999829</c:v>
                </c:pt>
                <c:pt idx="1819">
                  <c:v>29.219999999999821</c:v>
                </c:pt>
                <c:pt idx="1820">
                  <c:v>29.22199999999982</c:v>
                </c:pt>
                <c:pt idx="1821">
                  <c:v>29.223999999999823</c:v>
                </c:pt>
                <c:pt idx="1822">
                  <c:v>29.225999999999814</c:v>
                </c:pt>
                <c:pt idx="1823">
                  <c:v>29.22799999999982</c:v>
                </c:pt>
                <c:pt idx="1824">
                  <c:v>29.229999999999819</c:v>
                </c:pt>
                <c:pt idx="1825">
                  <c:v>29.231999999999825</c:v>
                </c:pt>
                <c:pt idx="1826">
                  <c:v>29.233999999999821</c:v>
                </c:pt>
                <c:pt idx="1827">
                  <c:v>29.235999999999819</c:v>
                </c:pt>
                <c:pt idx="1828">
                  <c:v>29.237999999999818</c:v>
                </c:pt>
                <c:pt idx="1829">
                  <c:v>29.239999999999821</c:v>
                </c:pt>
                <c:pt idx="1830">
                  <c:v>29.24199999999982</c:v>
                </c:pt>
                <c:pt idx="1831">
                  <c:v>29.243999999999819</c:v>
                </c:pt>
                <c:pt idx="1832">
                  <c:v>29.24599999999981</c:v>
                </c:pt>
                <c:pt idx="1833">
                  <c:v>29.24799999999982</c:v>
                </c:pt>
                <c:pt idx="1834">
                  <c:v>29.249999999999819</c:v>
                </c:pt>
                <c:pt idx="1835">
                  <c:v>29.251999999999818</c:v>
                </c:pt>
                <c:pt idx="1836">
                  <c:v>29.253999999999817</c:v>
                </c:pt>
                <c:pt idx="1837">
                  <c:v>29.255999999999819</c:v>
                </c:pt>
                <c:pt idx="1838">
                  <c:v>29.257999999999818</c:v>
                </c:pt>
                <c:pt idx="1839">
                  <c:v>29.259999999999817</c:v>
                </c:pt>
                <c:pt idx="1840">
                  <c:v>29.261999999999816</c:v>
                </c:pt>
                <c:pt idx="1841">
                  <c:v>29.263999999999811</c:v>
                </c:pt>
                <c:pt idx="1842">
                  <c:v>29.26599999999981</c:v>
                </c:pt>
                <c:pt idx="1843">
                  <c:v>29.267999999999816</c:v>
                </c:pt>
                <c:pt idx="1844">
                  <c:v>29.269999999999808</c:v>
                </c:pt>
                <c:pt idx="1845">
                  <c:v>29.271999999999817</c:v>
                </c:pt>
                <c:pt idx="1846">
                  <c:v>29.273999999999816</c:v>
                </c:pt>
                <c:pt idx="1847">
                  <c:v>29.275999999999812</c:v>
                </c:pt>
                <c:pt idx="1848">
                  <c:v>29.277999999999814</c:v>
                </c:pt>
                <c:pt idx="1849">
                  <c:v>29.279999999999816</c:v>
                </c:pt>
                <c:pt idx="1850">
                  <c:v>29.281999999999812</c:v>
                </c:pt>
                <c:pt idx="1851">
                  <c:v>29.283999999999807</c:v>
                </c:pt>
                <c:pt idx="1852">
                  <c:v>29.285999999999806</c:v>
                </c:pt>
                <c:pt idx="1853">
                  <c:v>29.287999999999816</c:v>
                </c:pt>
                <c:pt idx="1854">
                  <c:v>29.289999999999807</c:v>
                </c:pt>
                <c:pt idx="1855">
                  <c:v>29.291999999999813</c:v>
                </c:pt>
                <c:pt idx="1856">
                  <c:v>29.293999999999812</c:v>
                </c:pt>
                <c:pt idx="1857">
                  <c:v>29.295999999999808</c:v>
                </c:pt>
                <c:pt idx="1858">
                  <c:v>29.297999999999814</c:v>
                </c:pt>
                <c:pt idx="1859">
                  <c:v>29.299999999999812</c:v>
                </c:pt>
                <c:pt idx="1860">
                  <c:v>29.301999999999811</c:v>
                </c:pt>
                <c:pt idx="1861">
                  <c:v>29.303999999999814</c:v>
                </c:pt>
                <c:pt idx="1862">
                  <c:v>29.305999999999813</c:v>
                </c:pt>
                <c:pt idx="1863">
                  <c:v>29.307999999999815</c:v>
                </c:pt>
                <c:pt idx="1864">
                  <c:v>29.30999999999981</c:v>
                </c:pt>
                <c:pt idx="1865">
                  <c:v>29.31199999999982</c:v>
                </c:pt>
                <c:pt idx="1866">
                  <c:v>29.313999999999815</c:v>
                </c:pt>
                <c:pt idx="1867">
                  <c:v>29.315999999999811</c:v>
                </c:pt>
                <c:pt idx="1868">
                  <c:v>29.317999999999817</c:v>
                </c:pt>
                <c:pt idx="1869">
                  <c:v>29.319999999999819</c:v>
                </c:pt>
                <c:pt idx="1870">
                  <c:v>29.321999999999811</c:v>
                </c:pt>
                <c:pt idx="1871">
                  <c:v>29.32399999999981</c:v>
                </c:pt>
                <c:pt idx="1872">
                  <c:v>29.325999999999809</c:v>
                </c:pt>
                <c:pt idx="1873">
                  <c:v>29.327999999999811</c:v>
                </c:pt>
                <c:pt idx="1874">
                  <c:v>29.32999999999981</c:v>
                </c:pt>
                <c:pt idx="1875">
                  <c:v>29.331999999999816</c:v>
                </c:pt>
                <c:pt idx="1876">
                  <c:v>29.333999999999808</c:v>
                </c:pt>
                <c:pt idx="1877">
                  <c:v>29.33599999999981</c:v>
                </c:pt>
                <c:pt idx="1878">
                  <c:v>29.337999999999816</c:v>
                </c:pt>
                <c:pt idx="1879">
                  <c:v>29.339999999999808</c:v>
                </c:pt>
                <c:pt idx="1880">
                  <c:v>29.341999999999807</c:v>
                </c:pt>
                <c:pt idx="1881">
                  <c:v>29.343999999999809</c:v>
                </c:pt>
                <c:pt idx="1882">
                  <c:v>29.345999999999801</c:v>
                </c:pt>
                <c:pt idx="1883">
                  <c:v>29.347999999999807</c:v>
                </c:pt>
                <c:pt idx="1884">
                  <c:v>29.349999999999806</c:v>
                </c:pt>
                <c:pt idx="1885">
                  <c:v>29.351999999999808</c:v>
                </c:pt>
                <c:pt idx="1886">
                  <c:v>29.353999999999807</c:v>
                </c:pt>
                <c:pt idx="1887">
                  <c:v>29.355999999999806</c:v>
                </c:pt>
                <c:pt idx="1888">
                  <c:v>29.357999999999805</c:v>
                </c:pt>
                <c:pt idx="1889">
                  <c:v>29.359999999999808</c:v>
                </c:pt>
                <c:pt idx="1890">
                  <c:v>29.361999999999806</c:v>
                </c:pt>
                <c:pt idx="1891">
                  <c:v>29.363999999999802</c:v>
                </c:pt>
                <c:pt idx="1892">
                  <c:v>29.365999999999797</c:v>
                </c:pt>
                <c:pt idx="1893">
                  <c:v>29.367999999999807</c:v>
                </c:pt>
                <c:pt idx="1894">
                  <c:v>29.369999999999806</c:v>
                </c:pt>
                <c:pt idx="1895">
                  <c:v>29.371999999999804</c:v>
                </c:pt>
                <c:pt idx="1896">
                  <c:v>29.373999999999803</c:v>
                </c:pt>
                <c:pt idx="1897">
                  <c:v>29.375999999999806</c:v>
                </c:pt>
                <c:pt idx="1898">
                  <c:v>29.377999999999805</c:v>
                </c:pt>
                <c:pt idx="1899">
                  <c:v>29.379999999999804</c:v>
                </c:pt>
                <c:pt idx="1900">
                  <c:v>29.381999999999802</c:v>
                </c:pt>
                <c:pt idx="1901">
                  <c:v>29.383999999999798</c:v>
                </c:pt>
                <c:pt idx="1902">
                  <c:v>29.385999999999797</c:v>
                </c:pt>
                <c:pt idx="1903">
                  <c:v>29.387999999999803</c:v>
                </c:pt>
                <c:pt idx="1904">
                  <c:v>29.389999999999802</c:v>
                </c:pt>
                <c:pt idx="1905">
                  <c:v>29.391999999999804</c:v>
                </c:pt>
                <c:pt idx="1906">
                  <c:v>29.393999999999803</c:v>
                </c:pt>
                <c:pt idx="1907">
                  <c:v>29.395999999999802</c:v>
                </c:pt>
                <c:pt idx="1908">
                  <c:v>29.397999999999801</c:v>
                </c:pt>
                <c:pt idx="1909">
                  <c:v>29.399999999999803</c:v>
                </c:pt>
                <c:pt idx="1910">
                  <c:v>29.401999999999802</c:v>
                </c:pt>
                <c:pt idx="1911">
                  <c:v>29.403999999999794</c:v>
                </c:pt>
                <c:pt idx="1912">
                  <c:v>29.405999999999793</c:v>
                </c:pt>
                <c:pt idx="1913">
                  <c:v>29.407999999999802</c:v>
                </c:pt>
                <c:pt idx="1914">
                  <c:v>29.409999999999794</c:v>
                </c:pt>
                <c:pt idx="1915">
                  <c:v>29.4119999999998</c:v>
                </c:pt>
                <c:pt idx="1916">
                  <c:v>29.413999999999799</c:v>
                </c:pt>
                <c:pt idx="1917">
                  <c:v>29.415999999999794</c:v>
                </c:pt>
                <c:pt idx="1918">
                  <c:v>29.4179999999998</c:v>
                </c:pt>
                <c:pt idx="1919">
                  <c:v>29.419999999999799</c:v>
                </c:pt>
                <c:pt idx="1920">
                  <c:v>29.421999999999791</c:v>
                </c:pt>
                <c:pt idx="1921">
                  <c:v>29.423999999999793</c:v>
                </c:pt>
                <c:pt idx="1922">
                  <c:v>29.425999999999792</c:v>
                </c:pt>
                <c:pt idx="1923">
                  <c:v>29.427999999999791</c:v>
                </c:pt>
                <c:pt idx="1924">
                  <c:v>29.42999999999979</c:v>
                </c:pt>
                <c:pt idx="1925">
                  <c:v>29.4319999999998</c:v>
                </c:pt>
                <c:pt idx="1926">
                  <c:v>29.433999999999799</c:v>
                </c:pt>
                <c:pt idx="1927">
                  <c:v>29.43599999999979</c:v>
                </c:pt>
                <c:pt idx="1928">
                  <c:v>29.437999999999796</c:v>
                </c:pt>
                <c:pt idx="1929">
                  <c:v>29.439999999999799</c:v>
                </c:pt>
                <c:pt idx="1930">
                  <c:v>29.441999999999791</c:v>
                </c:pt>
                <c:pt idx="1931">
                  <c:v>29.443999999999789</c:v>
                </c:pt>
                <c:pt idx="1932">
                  <c:v>29.445999999999785</c:v>
                </c:pt>
                <c:pt idx="1933">
                  <c:v>29.447999999999791</c:v>
                </c:pt>
                <c:pt idx="1934">
                  <c:v>29.44999999999979</c:v>
                </c:pt>
                <c:pt idx="1935">
                  <c:v>29.451999999999796</c:v>
                </c:pt>
                <c:pt idx="1936">
                  <c:v>29.453999999999787</c:v>
                </c:pt>
                <c:pt idx="1937">
                  <c:v>29.45599999999979</c:v>
                </c:pt>
                <c:pt idx="1938">
                  <c:v>29.457999999999796</c:v>
                </c:pt>
                <c:pt idx="1939">
                  <c:v>29.459999999999788</c:v>
                </c:pt>
                <c:pt idx="1940">
                  <c:v>29.461999999999787</c:v>
                </c:pt>
                <c:pt idx="1941">
                  <c:v>29.463999999999789</c:v>
                </c:pt>
                <c:pt idx="1942">
                  <c:v>29.465999999999784</c:v>
                </c:pt>
                <c:pt idx="1943">
                  <c:v>29.467999999999787</c:v>
                </c:pt>
                <c:pt idx="1944">
                  <c:v>29.469999999999789</c:v>
                </c:pt>
                <c:pt idx="1945">
                  <c:v>29.471999999999792</c:v>
                </c:pt>
                <c:pt idx="1946">
                  <c:v>29.473999999999787</c:v>
                </c:pt>
                <c:pt idx="1947">
                  <c:v>29.475999999999789</c:v>
                </c:pt>
                <c:pt idx="1948">
                  <c:v>29.477999999999792</c:v>
                </c:pt>
                <c:pt idx="1949">
                  <c:v>29.479999999999787</c:v>
                </c:pt>
                <c:pt idx="1950">
                  <c:v>29.481999999999786</c:v>
                </c:pt>
                <c:pt idx="1951">
                  <c:v>29.483999999999789</c:v>
                </c:pt>
                <c:pt idx="1952">
                  <c:v>29.48599999999978</c:v>
                </c:pt>
                <c:pt idx="1953">
                  <c:v>29.487999999999786</c:v>
                </c:pt>
                <c:pt idx="1954">
                  <c:v>29.489999999999789</c:v>
                </c:pt>
                <c:pt idx="1955">
                  <c:v>29.491999999999788</c:v>
                </c:pt>
                <c:pt idx="1956">
                  <c:v>29.493999999999787</c:v>
                </c:pt>
                <c:pt idx="1957">
                  <c:v>29.495999999999789</c:v>
                </c:pt>
                <c:pt idx="1958">
                  <c:v>29.497999999999788</c:v>
                </c:pt>
                <c:pt idx="1959">
                  <c:v>29.499999999999787</c:v>
                </c:pt>
                <c:pt idx="1960">
                  <c:v>29.501999999999793</c:v>
                </c:pt>
                <c:pt idx="1961">
                  <c:v>29.503999999999792</c:v>
                </c:pt>
                <c:pt idx="1962">
                  <c:v>29.505999999999787</c:v>
                </c:pt>
                <c:pt idx="1963">
                  <c:v>29.50799999999979</c:v>
                </c:pt>
                <c:pt idx="1964">
                  <c:v>29.509999999999788</c:v>
                </c:pt>
                <c:pt idx="1965">
                  <c:v>29.511999999999791</c:v>
                </c:pt>
                <c:pt idx="1966">
                  <c:v>29.51399999999979</c:v>
                </c:pt>
                <c:pt idx="1967">
                  <c:v>29.515999999999792</c:v>
                </c:pt>
                <c:pt idx="1968">
                  <c:v>29.517999999999791</c:v>
                </c:pt>
                <c:pt idx="1969">
                  <c:v>29.51999999999979</c:v>
                </c:pt>
                <c:pt idx="1970">
                  <c:v>29.521999999999792</c:v>
                </c:pt>
                <c:pt idx="1971">
                  <c:v>29.523999999999788</c:v>
                </c:pt>
                <c:pt idx="1972">
                  <c:v>29.525999999999787</c:v>
                </c:pt>
                <c:pt idx="1973">
                  <c:v>29.527999999999793</c:v>
                </c:pt>
                <c:pt idx="1974">
                  <c:v>29.529999999999788</c:v>
                </c:pt>
                <c:pt idx="1975">
                  <c:v>29.53199999999979</c:v>
                </c:pt>
                <c:pt idx="1976">
                  <c:v>29.533999999999793</c:v>
                </c:pt>
                <c:pt idx="1977">
                  <c:v>29.535999999999788</c:v>
                </c:pt>
                <c:pt idx="1978">
                  <c:v>29.537999999999791</c:v>
                </c:pt>
                <c:pt idx="1979">
                  <c:v>29.53999999999979</c:v>
                </c:pt>
                <c:pt idx="1980">
                  <c:v>29.541999999999785</c:v>
                </c:pt>
                <c:pt idx="1981">
                  <c:v>29.543999999999787</c:v>
                </c:pt>
                <c:pt idx="1982">
                  <c:v>29.545999999999786</c:v>
                </c:pt>
                <c:pt idx="1983">
                  <c:v>29.547999999999785</c:v>
                </c:pt>
                <c:pt idx="1984">
                  <c:v>29.549999999999784</c:v>
                </c:pt>
                <c:pt idx="1985">
                  <c:v>29.55199999999979</c:v>
                </c:pt>
                <c:pt idx="1986">
                  <c:v>29.553999999999785</c:v>
                </c:pt>
                <c:pt idx="1987">
                  <c:v>29.555999999999784</c:v>
                </c:pt>
                <c:pt idx="1988">
                  <c:v>29.55799999999979</c:v>
                </c:pt>
                <c:pt idx="1989">
                  <c:v>29.559999999999793</c:v>
                </c:pt>
                <c:pt idx="1990">
                  <c:v>29.561999999999784</c:v>
                </c:pt>
                <c:pt idx="1991">
                  <c:v>29.563999999999783</c:v>
                </c:pt>
                <c:pt idx="1992">
                  <c:v>29.565999999999782</c:v>
                </c:pt>
                <c:pt idx="1993">
                  <c:v>29.567999999999785</c:v>
                </c:pt>
                <c:pt idx="1994">
                  <c:v>29.569999999999784</c:v>
                </c:pt>
                <c:pt idx="1995">
                  <c:v>29.57199999999979</c:v>
                </c:pt>
                <c:pt idx="1996">
                  <c:v>29.573999999999781</c:v>
                </c:pt>
                <c:pt idx="1997">
                  <c:v>29.575999999999784</c:v>
                </c:pt>
                <c:pt idx="1998">
                  <c:v>29.57799999999979</c:v>
                </c:pt>
                <c:pt idx="1999">
                  <c:v>29.579999999999785</c:v>
                </c:pt>
                <c:pt idx="2000">
                  <c:v>29.58199999999978</c:v>
                </c:pt>
                <c:pt idx="2001">
                  <c:v>29.583999999999783</c:v>
                </c:pt>
                <c:pt idx="2002">
                  <c:v>29.585999999999782</c:v>
                </c:pt>
                <c:pt idx="2003">
                  <c:v>29.587999999999781</c:v>
                </c:pt>
                <c:pt idx="2004">
                  <c:v>29.589999999999783</c:v>
                </c:pt>
                <c:pt idx="2005">
                  <c:v>29.591999999999789</c:v>
                </c:pt>
                <c:pt idx="2006">
                  <c:v>29.593999999999781</c:v>
                </c:pt>
                <c:pt idx="2007">
                  <c:v>29.59599999999978</c:v>
                </c:pt>
                <c:pt idx="2008">
                  <c:v>29.597999999999786</c:v>
                </c:pt>
                <c:pt idx="2009">
                  <c:v>29.599999999999781</c:v>
                </c:pt>
                <c:pt idx="2010">
                  <c:v>29.601999999999787</c:v>
                </c:pt>
                <c:pt idx="2011">
                  <c:v>29.603999999999786</c:v>
                </c:pt>
                <c:pt idx="2012">
                  <c:v>29.605999999999781</c:v>
                </c:pt>
                <c:pt idx="2013">
                  <c:v>29.607999999999787</c:v>
                </c:pt>
                <c:pt idx="2014">
                  <c:v>29.609999999999786</c:v>
                </c:pt>
                <c:pt idx="2015">
                  <c:v>29.611999999999789</c:v>
                </c:pt>
                <c:pt idx="2016">
                  <c:v>29.613999999999784</c:v>
                </c:pt>
                <c:pt idx="2017">
                  <c:v>29.615999999999786</c:v>
                </c:pt>
                <c:pt idx="2018">
                  <c:v>29.617999999999789</c:v>
                </c:pt>
                <c:pt idx="2019">
                  <c:v>29.619999999999784</c:v>
                </c:pt>
                <c:pt idx="2020">
                  <c:v>29.621999999999787</c:v>
                </c:pt>
                <c:pt idx="2021">
                  <c:v>29.623999999999786</c:v>
                </c:pt>
                <c:pt idx="2022">
                  <c:v>29.625999999999777</c:v>
                </c:pt>
                <c:pt idx="2023">
                  <c:v>29.627999999999783</c:v>
                </c:pt>
                <c:pt idx="2024">
                  <c:v>29.629999999999775</c:v>
                </c:pt>
                <c:pt idx="2025">
                  <c:v>29.631999999999785</c:v>
                </c:pt>
                <c:pt idx="2026">
                  <c:v>29.633999999999784</c:v>
                </c:pt>
                <c:pt idx="2027">
                  <c:v>29.635999999999775</c:v>
                </c:pt>
                <c:pt idx="2028">
                  <c:v>29.637999999999785</c:v>
                </c:pt>
                <c:pt idx="2029">
                  <c:v>29.639999999999784</c:v>
                </c:pt>
                <c:pt idx="2030">
                  <c:v>29.641999999999783</c:v>
                </c:pt>
                <c:pt idx="2031">
                  <c:v>29.643999999999775</c:v>
                </c:pt>
                <c:pt idx="2032">
                  <c:v>29.645999999999773</c:v>
                </c:pt>
                <c:pt idx="2033">
                  <c:v>29.647999999999783</c:v>
                </c:pt>
                <c:pt idx="2034">
                  <c:v>29.649999999999775</c:v>
                </c:pt>
                <c:pt idx="2035">
                  <c:v>29.651999999999781</c:v>
                </c:pt>
                <c:pt idx="2036">
                  <c:v>29.653999999999783</c:v>
                </c:pt>
                <c:pt idx="2037">
                  <c:v>29.655999999999775</c:v>
                </c:pt>
                <c:pt idx="2038">
                  <c:v>29.657999999999781</c:v>
                </c:pt>
                <c:pt idx="2039">
                  <c:v>29.65999999999978</c:v>
                </c:pt>
                <c:pt idx="2040">
                  <c:v>29.661999999999775</c:v>
                </c:pt>
                <c:pt idx="2041">
                  <c:v>29.663999999999774</c:v>
                </c:pt>
                <c:pt idx="2042">
                  <c:v>29.665999999999773</c:v>
                </c:pt>
                <c:pt idx="2043">
                  <c:v>29.667999999999775</c:v>
                </c:pt>
                <c:pt idx="2044">
                  <c:v>29.669999999999774</c:v>
                </c:pt>
                <c:pt idx="2045">
                  <c:v>29.67199999999978</c:v>
                </c:pt>
                <c:pt idx="2046">
                  <c:v>29.673999999999779</c:v>
                </c:pt>
                <c:pt idx="2047">
                  <c:v>29.675999999999771</c:v>
                </c:pt>
                <c:pt idx="2048">
                  <c:v>29.677999999999777</c:v>
                </c:pt>
                <c:pt idx="2049">
                  <c:v>29.679999999999779</c:v>
                </c:pt>
                <c:pt idx="2050">
                  <c:v>29.681999999999771</c:v>
                </c:pt>
                <c:pt idx="2051">
                  <c:v>29.68399999999977</c:v>
                </c:pt>
                <c:pt idx="2052">
                  <c:v>29.685999999999773</c:v>
                </c:pt>
                <c:pt idx="2053">
                  <c:v>29.687999999999771</c:v>
                </c:pt>
                <c:pt idx="2054">
                  <c:v>29.68999999999977</c:v>
                </c:pt>
                <c:pt idx="2055">
                  <c:v>29.691999999999776</c:v>
                </c:pt>
                <c:pt idx="2056">
                  <c:v>29.693999999999768</c:v>
                </c:pt>
                <c:pt idx="2057">
                  <c:v>29.695999999999771</c:v>
                </c:pt>
                <c:pt idx="2058">
                  <c:v>29.697999999999777</c:v>
                </c:pt>
                <c:pt idx="2059">
                  <c:v>29.699999999999768</c:v>
                </c:pt>
                <c:pt idx="2060">
                  <c:v>29.701999999999771</c:v>
                </c:pt>
                <c:pt idx="2061">
                  <c:v>29.70399999999977</c:v>
                </c:pt>
                <c:pt idx="2062">
                  <c:v>29.705999999999769</c:v>
                </c:pt>
                <c:pt idx="2063">
                  <c:v>29.707999999999767</c:v>
                </c:pt>
                <c:pt idx="2064">
                  <c:v>29.709999999999766</c:v>
                </c:pt>
                <c:pt idx="2065">
                  <c:v>29.711999999999776</c:v>
                </c:pt>
                <c:pt idx="2066">
                  <c:v>29.713999999999768</c:v>
                </c:pt>
                <c:pt idx="2067">
                  <c:v>29.715999999999767</c:v>
                </c:pt>
                <c:pt idx="2068">
                  <c:v>29.717999999999776</c:v>
                </c:pt>
                <c:pt idx="2069">
                  <c:v>29.719999999999768</c:v>
                </c:pt>
                <c:pt idx="2070">
                  <c:v>29.721999999999767</c:v>
                </c:pt>
                <c:pt idx="2071">
                  <c:v>29.723999999999766</c:v>
                </c:pt>
                <c:pt idx="2072">
                  <c:v>29.725999999999758</c:v>
                </c:pt>
                <c:pt idx="2073">
                  <c:v>29.727999999999767</c:v>
                </c:pt>
                <c:pt idx="2074">
                  <c:v>29.729999999999766</c:v>
                </c:pt>
                <c:pt idx="2075">
                  <c:v>29.731999999999765</c:v>
                </c:pt>
                <c:pt idx="2076">
                  <c:v>29.733999999999767</c:v>
                </c:pt>
                <c:pt idx="2077">
                  <c:v>29.735999999999766</c:v>
                </c:pt>
                <c:pt idx="2078">
                  <c:v>29.737999999999765</c:v>
                </c:pt>
                <c:pt idx="2079">
                  <c:v>29.739999999999764</c:v>
                </c:pt>
                <c:pt idx="2080">
                  <c:v>29.741999999999763</c:v>
                </c:pt>
                <c:pt idx="2081">
                  <c:v>29.743999999999762</c:v>
                </c:pt>
                <c:pt idx="2082">
                  <c:v>29.745999999999757</c:v>
                </c:pt>
                <c:pt idx="2083">
                  <c:v>29.747999999999763</c:v>
                </c:pt>
                <c:pt idx="2084">
                  <c:v>29.749999999999766</c:v>
                </c:pt>
                <c:pt idx="2085">
                  <c:v>29.751999999999764</c:v>
                </c:pt>
                <c:pt idx="2086">
                  <c:v>29.753999999999763</c:v>
                </c:pt>
                <c:pt idx="2087">
                  <c:v>29.755999999999762</c:v>
                </c:pt>
                <c:pt idx="2088">
                  <c:v>29.757999999999761</c:v>
                </c:pt>
                <c:pt idx="2089">
                  <c:v>29.759999999999764</c:v>
                </c:pt>
                <c:pt idx="2090">
                  <c:v>29.761999999999762</c:v>
                </c:pt>
                <c:pt idx="2091">
                  <c:v>29.763999999999754</c:v>
                </c:pt>
                <c:pt idx="2092">
                  <c:v>29.765999999999757</c:v>
                </c:pt>
                <c:pt idx="2093">
                  <c:v>29.767999999999763</c:v>
                </c:pt>
                <c:pt idx="2094">
                  <c:v>29.769999999999762</c:v>
                </c:pt>
                <c:pt idx="2095">
                  <c:v>29.77199999999976</c:v>
                </c:pt>
                <c:pt idx="2096">
                  <c:v>29.773999999999759</c:v>
                </c:pt>
                <c:pt idx="2097">
                  <c:v>29.775999999999762</c:v>
                </c:pt>
                <c:pt idx="2098">
                  <c:v>29.777999999999761</c:v>
                </c:pt>
                <c:pt idx="2099">
                  <c:v>29.77999999999976</c:v>
                </c:pt>
                <c:pt idx="2100">
                  <c:v>29.781999999999762</c:v>
                </c:pt>
                <c:pt idx="2101">
                  <c:v>29.783999999999754</c:v>
                </c:pt>
                <c:pt idx="2102">
                  <c:v>29.785999999999753</c:v>
                </c:pt>
                <c:pt idx="2103">
                  <c:v>29.787999999999759</c:v>
                </c:pt>
                <c:pt idx="2104">
                  <c:v>29.78999999999975</c:v>
                </c:pt>
                <c:pt idx="2105">
                  <c:v>29.79199999999976</c:v>
                </c:pt>
                <c:pt idx="2106">
                  <c:v>29.793999999999759</c:v>
                </c:pt>
                <c:pt idx="2107">
                  <c:v>29.795999999999751</c:v>
                </c:pt>
                <c:pt idx="2108">
                  <c:v>29.79799999999976</c:v>
                </c:pt>
                <c:pt idx="2109">
                  <c:v>29.799999999999759</c:v>
                </c:pt>
                <c:pt idx="2110">
                  <c:v>29.801999999999758</c:v>
                </c:pt>
                <c:pt idx="2111">
                  <c:v>29.803999999999757</c:v>
                </c:pt>
                <c:pt idx="2112">
                  <c:v>29.805999999999756</c:v>
                </c:pt>
                <c:pt idx="2113">
                  <c:v>29.807999999999758</c:v>
                </c:pt>
                <c:pt idx="2114">
                  <c:v>29.809999999999757</c:v>
                </c:pt>
                <c:pt idx="2115">
                  <c:v>29.811999999999763</c:v>
                </c:pt>
                <c:pt idx="2116">
                  <c:v>29.813999999999758</c:v>
                </c:pt>
                <c:pt idx="2117">
                  <c:v>29.815999999999757</c:v>
                </c:pt>
                <c:pt idx="2118">
                  <c:v>29.817999999999763</c:v>
                </c:pt>
                <c:pt idx="2119">
                  <c:v>29.819999999999755</c:v>
                </c:pt>
                <c:pt idx="2120">
                  <c:v>29.821999999999754</c:v>
                </c:pt>
                <c:pt idx="2121">
                  <c:v>29.823999999999756</c:v>
                </c:pt>
                <c:pt idx="2122">
                  <c:v>29.825999999999752</c:v>
                </c:pt>
                <c:pt idx="2123">
                  <c:v>29.827999999999754</c:v>
                </c:pt>
                <c:pt idx="2124">
                  <c:v>29.829999999999757</c:v>
                </c:pt>
                <c:pt idx="2125">
                  <c:v>29.831999999999763</c:v>
                </c:pt>
                <c:pt idx="2126">
                  <c:v>29.833999999999754</c:v>
                </c:pt>
                <c:pt idx="2127">
                  <c:v>29.835999999999753</c:v>
                </c:pt>
                <c:pt idx="2128">
                  <c:v>29.837999999999759</c:v>
                </c:pt>
                <c:pt idx="2129">
                  <c:v>29.839999999999755</c:v>
                </c:pt>
                <c:pt idx="2130">
                  <c:v>29.841999999999754</c:v>
                </c:pt>
                <c:pt idx="2131">
                  <c:v>29.843999999999753</c:v>
                </c:pt>
                <c:pt idx="2132">
                  <c:v>29.845999999999748</c:v>
                </c:pt>
                <c:pt idx="2133">
                  <c:v>29.847999999999754</c:v>
                </c:pt>
                <c:pt idx="2134">
                  <c:v>29.849999999999753</c:v>
                </c:pt>
                <c:pt idx="2135">
                  <c:v>29.851999999999755</c:v>
                </c:pt>
                <c:pt idx="2136">
                  <c:v>29.853999999999751</c:v>
                </c:pt>
                <c:pt idx="2137">
                  <c:v>29.855999999999753</c:v>
                </c:pt>
                <c:pt idx="2138">
                  <c:v>29.857999999999755</c:v>
                </c:pt>
                <c:pt idx="2139">
                  <c:v>29.859999999999751</c:v>
                </c:pt>
                <c:pt idx="2140">
                  <c:v>29.861999999999753</c:v>
                </c:pt>
                <c:pt idx="2141">
                  <c:v>29.863999999999752</c:v>
                </c:pt>
                <c:pt idx="2142">
                  <c:v>29.865999999999744</c:v>
                </c:pt>
                <c:pt idx="2143">
                  <c:v>29.86799999999975</c:v>
                </c:pt>
                <c:pt idx="2144">
                  <c:v>29.869999999999749</c:v>
                </c:pt>
                <c:pt idx="2145">
                  <c:v>29.871999999999751</c:v>
                </c:pt>
                <c:pt idx="2146">
                  <c:v>29.87399999999975</c:v>
                </c:pt>
                <c:pt idx="2147">
                  <c:v>29.875999999999749</c:v>
                </c:pt>
                <c:pt idx="2148">
                  <c:v>29.877999999999751</c:v>
                </c:pt>
                <c:pt idx="2149">
                  <c:v>29.87999999999975</c:v>
                </c:pt>
                <c:pt idx="2150">
                  <c:v>29.881999999999749</c:v>
                </c:pt>
                <c:pt idx="2151">
                  <c:v>29.883999999999741</c:v>
                </c:pt>
                <c:pt idx="2152">
                  <c:v>29.88599999999974</c:v>
                </c:pt>
                <c:pt idx="2153">
                  <c:v>29.887999999999749</c:v>
                </c:pt>
                <c:pt idx="2154">
                  <c:v>29.889999999999741</c:v>
                </c:pt>
                <c:pt idx="2155">
                  <c:v>29.891999999999747</c:v>
                </c:pt>
                <c:pt idx="2156">
                  <c:v>29.89399999999975</c:v>
                </c:pt>
                <c:pt idx="2157">
                  <c:v>29.895999999999749</c:v>
                </c:pt>
                <c:pt idx="2158">
                  <c:v>29.897999999999747</c:v>
                </c:pt>
                <c:pt idx="2159">
                  <c:v>29.899999999999746</c:v>
                </c:pt>
                <c:pt idx="2160">
                  <c:v>29.901999999999742</c:v>
                </c:pt>
                <c:pt idx="2161">
                  <c:v>29.903999999999741</c:v>
                </c:pt>
                <c:pt idx="2162">
                  <c:v>29.905999999999739</c:v>
                </c:pt>
                <c:pt idx="2163">
                  <c:v>29.907999999999742</c:v>
                </c:pt>
                <c:pt idx="2164">
                  <c:v>29.909999999999741</c:v>
                </c:pt>
                <c:pt idx="2165">
                  <c:v>29.911999999999747</c:v>
                </c:pt>
                <c:pt idx="2166">
                  <c:v>29.913999999999746</c:v>
                </c:pt>
                <c:pt idx="2167">
                  <c:v>29.915999999999737</c:v>
                </c:pt>
                <c:pt idx="2168">
                  <c:v>29.917999999999743</c:v>
                </c:pt>
                <c:pt idx="2169">
                  <c:v>29.919999999999746</c:v>
                </c:pt>
                <c:pt idx="2170">
                  <c:v>29.921999999999738</c:v>
                </c:pt>
                <c:pt idx="2171">
                  <c:v>29.923999999999737</c:v>
                </c:pt>
                <c:pt idx="2172">
                  <c:v>29.925999999999739</c:v>
                </c:pt>
                <c:pt idx="2173">
                  <c:v>29.927999999999738</c:v>
                </c:pt>
                <c:pt idx="2174">
                  <c:v>29.929999999999737</c:v>
                </c:pt>
                <c:pt idx="2175">
                  <c:v>29.931999999999743</c:v>
                </c:pt>
                <c:pt idx="2176">
                  <c:v>29.933999999999742</c:v>
                </c:pt>
                <c:pt idx="2177">
                  <c:v>29.935999999999737</c:v>
                </c:pt>
                <c:pt idx="2178">
                  <c:v>29.937999999999743</c:v>
                </c:pt>
                <c:pt idx="2179">
                  <c:v>29.939999999999742</c:v>
                </c:pt>
                <c:pt idx="2180">
                  <c:v>29.941999999999737</c:v>
                </c:pt>
                <c:pt idx="2181">
                  <c:v>29.943999999999736</c:v>
                </c:pt>
                <c:pt idx="2182">
                  <c:v>29.945999999999735</c:v>
                </c:pt>
                <c:pt idx="2183">
                  <c:v>29.947999999999734</c:v>
                </c:pt>
                <c:pt idx="2184">
                  <c:v>29.949999999999733</c:v>
                </c:pt>
                <c:pt idx="2185">
                  <c:v>29.951999999999742</c:v>
                </c:pt>
                <c:pt idx="2186">
                  <c:v>29.953999999999734</c:v>
                </c:pt>
                <c:pt idx="2187">
                  <c:v>29.955999999999733</c:v>
                </c:pt>
                <c:pt idx="2188">
                  <c:v>29.957999999999743</c:v>
                </c:pt>
                <c:pt idx="2189">
                  <c:v>29.959999999999742</c:v>
                </c:pt>
                <c:pt idx="2190">
                  <c:v>29.961999999999733</c:v>
                </c:pt>
                <c:pt idx="2191">
                  <c:v>29.963999999999732</c:v>
                </c:pt>
                <c:pt idx="2192">
                  <c:v>29.965999999999724</c:v>
                </c:pt>
                <c:pt idx="2193">
                  <c:v>29.967999999999734</c:v>
                </c:pt>
                <c:pt idx="2194">
                  <c:v>29.969999999999732</c:v>
                </c:pt>
                <c:pt idx="2195">
                  <c:v>29.971999999999731</c:v>
                </c:pt>
                <c:pt idx="2196">
                  <c:v>29.973999999999734</c:v>
                </c:pt>
                <c:pt idx="2197">
                  <c:v>29.975999999999733</c:v>
                </c:pt>
                <c:pt idx="2198">
                  <c:v>29.977999999999739</c:v>
                </c:pt>
                <c:pt idx="2199">
                  <c:v>29.97999999999973</c:v>
                </c:pt>
                <c:pt idx="2200">
                  <c:v>29.981999999999729</c:v>
                </c:pt>
                <c:pt idx="2201">
                  <c:v>29.983999999999728</c:v>
                </c:pt>
                <c:pt idx="2202">
                  <c:v>29.985999999999724</c:v>
                </c:pt>
                <c:pt idx="2203">
                  <c:v>29.98799999999973</c:v>
                </c:pt>
                <c:pt idx="2204">
                  <c:v>29.989999999999732</c:v>
                </c:pt>
                <c:pt idx="2205">
                  <c:v>29.991999999999731</c:v>
                </c:pt>
                <c:pt idx="2206">
                  <c:v>29.99399999999973</c:v>
                </c:pt>
                <c:pt idx="2207">
                  <c:v>29.995999999999729</c:v>
                </c:pt>
                <c:pt idx="2208">
                  <c:v>29.997999999999728</c:v>
                </c:pt>
                <c:pt idx="2209">
                  <c:v>29.99999999999973</c:v>
                </c:pt>
                <c:pt idx="2210">
                  <c:v>30.001999999999736</c:v>
                </c:pt>
                <c:pt idx="2211">
                  <c:v>30.003999999999728</c:v>
                </c:pt>
                <c:pt idx="2212">
                  <c:v>30.00599999999973</c:v>
                </c:pt>
                <c:pt idx="2213">
                  <c:v>30.007999999999736</c:v>
                </c:pt>
                <c:pt idx="2214">
                  <c:v>30.009999999999732</c:v>
                </c:pt>
                <c:pt idx="2215">
                  <c:v>30.011999999999734</c:v>
                </c:pt>
                <c:pt idx="2216">
                  <c:v>30.013999999999733</c:v>
                </c:pt>
                <c:pt idx="2217">
                  <c:v>30.015999999999732</c:v>
                </c:pt>
                <c:pt idx="2218">
                  <c:v>30.017999999999734</c:v>
                </c:pt>
                <c:pt idx="2219">
                  <c:v>30.019999999999733</c:v>
                </c:pt>
                <c:pt idx="2220">
                  <c:v>30.021999999999736</c:v>
                </c:pt>
                <c:pt idx="2221">
                  <c:v>30.023999999999727</c:v>
                </c:pt>
                <c:pt idx="2222">
                  <c:v>30.025999999999726</c:v>
                </c:pt>
                <c:pt idx="2223">
                  <c:v>30.027999999999732</c:v>
                </c:pt>
                <c:pt idx="2224">
                  <c:v>30.029999999999728</c:v>
                </c:pt>
                <c:pt idx="2225">
                  <c:v>30.031999999999734</c:v>
                </c:pt>
                <c:pt idx="2226">
                  <c:v>30.033999999999732</c:v>
                </c:pt>
                <c:pt idx="2227">
                  <c:v>30.035999999999728</c:v>
                </c:pt>
                <c:pt idx="2228">
                  <c:v>30.037999999999734</c:v>
                </c:pt>
                <c:pt idx="2229">
                  <c:v>30.039999999999733</c:v>
                </c:pt>
                <c:pt idx="2230">
                  <c:v>30.041999999999732</c:v>
                </c:pt>
                <c:pt idx="2231">
                  <c:v>30.043999999999727</c:v>
                </c:pt>
                <c:pt idx="2232">
                  <c:v>30.045999999999729</c:v>
                </c:pt>
                <c:pt idx="2233">
                  <c:v>30.047999999999732</c:v>
                </c:pt>
                <c:pt idx="2234">
                  <c:v>30.049999999999727</c:v>
                </c:pt>
                <c:pt idx="2235">
                  <c:v>30.05199999999973</c:v>
                </c:pt>
                <c:pt idx="2236">
                  <c:v>30.053999999999732</c:v>
                </c:pt>
                <c:pt idx="2237">
                  <c:v>30.055999999999727</c:v>
                </c:pt>
                <c:pt idx="2238">
                  <c:v>30.05799999999973</c:v>
                </c:pt>
                <c:pt idx="2239">
                  <c:v>30.059999999999732</c:v>
                </c:pt>
                <c:pt idx="2240">
                  <c:v>30.061999999999728</c:v>
                </c:pt>
                <c:pt idx="2241">
                  <c:v>30.063999999999726</c:v>
                </c:pt>
                <c:pt idx="2242">
                  <c:v>30.065999999999729</c:v>
                </c:pt>
                <c:pt idx="2243">
                  <c:v>30.067999999999728</c:v>
                </c:pt>
                <c:pt idx="2244">
                  <c:v>30.069999999999727</c:v>
                </c:pt>
                <c:pt idx="2245">
                  <c:v>30.071999999999733</c:v>
                </c:pt>
                <c:pt idx="2246">
                  <c:v>30.073999999999728</c:v>
                </c:pt>
                <c:pt idx="2247">
                  <c:v>30.075999999999727</c:v>
                </c:pt>
                <c:pt idx="2248">
                  <c:v>30.077999999999733</c:v>
                </c:pt>
                <c:pt idx="2249">
                  <c:v>30.079999999999728</c:v>
                </c:pt>
                <c:pt idx="2250">
                  <c:v>30.081999999999727</c:v>
                </c:pt>
                <c:pt idx="2251">
                  <c:v>30.083999999999726</c:v>
                </c:pt>
                <c:pt idx="2252">
                  <c:v>30.085999999999729</c:v>
                </c:pt>
                <c:pt idx="2253">
                  <c:v>30.087999999999727</c:v>
                </c:pt>
                <c:pt idx="2254">
                  <c:v>30.089999999999726</c:v>
                </c:pt>
                <c:pt idx="2255">
                  <c:v>30.091999999999725</c:v>
                </c:pt>
                <c:pt idx="2256">
                  <c:v>30.093999999999724</c:v>
                </c:pt>
                <c:pt idx="2257">
                  <c:v>30.095999999999727</c:v>
                </c:pt>
                <c:pt idx="2258">
                  <c:v>30.097999999999725</c:v>
                </c:pt>
                <c:pt idx="2259">
                  <c:v>30.099999999999724</c:v>
                </c:pt>
                <c:pt idx="2260">
                  <c:v>30.10199999999973</c:v>
                </c:pt>
                <c:pt idx="2261">
                  <c:v>30.103999999999733</c:v>
                </c:pt>
                <c:pt idx="2262">
                  <c:v>30.105999999999725</c:v>
                </c:pt>
                <c:pt idx="2263">
                  <c:v>30.107999999999731</c:v>
                </c:pt>
                <c:pt idx="2264">
                  <c:v>30.109999999999729</c:v>
                </c:pt>
                <c:pt idx="2265">
                  <c:v>30.111999999999732</c:v>
                </c:pt>
                <c:pt idx="2266">
                  <c:v>30.113999999999731</c:v>
                </c:pt>
                <c:pt idx="2267">
                  <c:v>30.11599999999973</c:v>
                </c:pt>
                <c:pt idx="2268">
                  <c:v>30.117999999999736</c:v>
                </c:pt>
                <c:pt idx="2269">
                  <c:v>30.119999999999731</c:v>
                </c:pt>
                <c:pt idx="2270">
                  <c:v>30.12199999999973</c:v>
                </c:pt>
                <c:pt idx="2271">
                  <c:v>30.123999999999725</c:v>
                </c:pt>
                <c:pt idx="2272">
                  <c:v>30.125999999999721</c:v>
                </c:pt>
                <c:pt idx="2273">
                  <c:v>30.12799999999973</c:v>
                </c:pt>
                <c:pt idx="2274">
                  <c:v>30.129999999999725</c:v>
                </c:pt>
                <c:pt idx="2275">
                  <c:v>30.131999999999728</c:v>
                </c:pt>
                <c:pt idx="2276">
                  <c:v>30.13399999999973</c:v>
                </c:pt>
                <c:pt idx="2277">
                  <c:v>30.135999999999729</c:v>
                </c:pt>
                <c:pt idx="2278">
                  <c:v>30.137999999999728</c:v>
                </c:pt>
                <c:pt idx="2279">
                  <c:v>30.139999999999727</c:v>
                </c:pt>
                <c:pt idx="2280">
                  <c:v>30.141999999999726</c:v>
                </c:pt>
                <c:pt idx="2281">
                  <c:v>30.143999999999721</c:v>
                </c:pt>
                <c:pt idx="2282">
                  <c:v>30.14599999999972</c:v>
                </c:pt>
                <c:pt idx="2283">
                  <c:v>30.147999999999726</c:v>
                </c:pt>
                <c:pt idx="2284">
                  <c:v>30.149999999999721</c:v>
                </c:pt>
                <c:pt idx="2285">
                  <c:v>30.151999999999727</c:v>
                </c:pt>
                <c:pt idx="2286">
                  <c:v>30.153999999999726</c:v>
                </c:pt>
                <c:pt idx="2287">
                  <c:v>30.155999999999718</c:v>
                </c:pt>
                <c:pt idx="2288">
                  <c:v>30.157999999999724</c:v>
                </c:pt>
                <c:pt idx="2289">
                  <c:v>30.159999999999727</c:v>
                </c:pt>
                <c:pt idx="2290">
                  <c:v>30.161999999999718</c:v>
                </c:pt>
                <c:pt idx="2291">
                  <c:v>30.163999999999717</c:v>
                </c:pt>
                <c:pt idx="2292">
                  <c:v>30.16599999999972</c:v>
                </c:pt>
                <c:pt idx="2293">
                  <c:v>30.167999999999726</c:v>
                </c:pt>
                <c:pt idx="2294">
                  <c:v>30.169999999999717</c:v>
                </c:pt>
                <c:pt idx="2295">
                  <c:v>30.171999999999723</c:v>
                </c:pt>
                <c:pt idx="2296">
                  <c:v>30.173999999999715</c:v>
                </c:pt>
                <c:pt idx="2297">
                  <c:v>30.175999999999718</c:v>
                </c:pt>
                <c:pt idx="2298">
                  <c:v>30.177999999999724</c:v>
                </c:pt>
                <c:pt idx="2299">
                  <c:v>30.179999999999715</c:v>
                </c:pt>
                <c:pt idx="2300">
                  <c:v>30.181999999999718</c:v>
                </c:pt>
                <c:pt idx="2301">
                  <c:v>30.183999999999717</c:v>
                </c:pt>
                <c:pt idx="2302">
                  <c:v>30.185999999999716</c:v>
                </c:pt>
                <c:pt idx="2303">
                  <c:v>30.187999999999715</c:v>
                </c:pt>
                <c:pt idx="2304">
                  <c:v>30.189999999999714</c:v>
                </c:pt>
                <c:pt idx="2305">
                  <c:v>30.191999999999723</c:v>
                </c:pt>
                <c:pt idx="2306">
                  <c:v>30.193999999999715</c:v>
                </c:pt>
                <c:pt idx="2307">
                  <c:v>30.195999999999714</c:v>
                </c:pt>
                <c:pt idx="2308">
                  <c:v>30.197999999999723</c:v>
                </c:pt>
                <c:pt idx="2309">
                  <c:v>30.199999999999715</c:v>
                </c:pt>
                <c:pt idx="2310">
                  <c:v>30.201999999999714</c:v>
                </c:pt>
                <c:pt idx="2311">
                  <c:v>30.203999999999713</c:v>
                </c:pt>
                <c:pt idx="2312">
                  <c:v>30.205999999999712</c:v>
                </c:pt>
                <c:pt idx="2313">
                  <c:v>30.207999999999714</c:v>
                </c:pt>
                <c:pt idx="2314">
                  <c:v>30.209999999999713</c:v>
                </c:pt>
                <c:pt idx="2315">
                  <c:v>30.211999999999719</c:v>
                </c:pt>
                <c:pt idx="2316">
                  <c:v>30.213999999999714</c:v>
                </c:pt>
                <c:pt idx="2317">
                  <c:v>30.215999999999713</c:v>
                </c:pt>
                <c:pt idx="2318">
                  <c:v>30.217999999999719</c:v>
                </c:pt>
                <c:pt idx="2319">
                  <c:v>30.219999999999711</c:v>
                </c:pt>
                <c:pt idx="2320">
                  <c:v>30.22199999999971</c:v>
                </c:pt>
                <c:pt idx="2321">
                  <c:v>30.223999999999712</c:v>
                </c:pt>
                <c:pt idx="2322">
                  <c:v>30.225999999999704</c:v>
                </c:pt>
                <c:pt idx="2323">
                  <c:v>30.22799999999971</c:v>
                </c:pt>
                <c:pt idx="2324">
                  <c:v>30.229999999999713</c:v>
                </c:pt>
                <c:pt idx="2325">
                  <c:v>30.231999999999715</c:v>
                </c:pt>
                <c:pt idx="2326">
                  <c:v>30.23399999999971</c:v>
                </c:pt>
                <c:pt idx="2327">
                  <c:v>30.235999999999709</c:v>
                </c:pt>
                <c:pt idx="2328">
                  <c:v>30.237999999999708</c:v>
                </c:pt>
                <c:pt idx="2329">
                  <c:v>30.239999999999711</c:v>
                </c:pt>
                <c:pt idx="2330">
                  <c:v>30.24199999999971</c:v>
                </c:pt>
                <c:pt idx="2331">
                  <c:v>30.243999999999701</c:v>
                </c:pt>
                <c:pt idx="2332">
                  <c:v>30.245999999999704</c:v>
                </c:pt>
                <c:pt idx="2333">
                  <c:v>30.24799999999971</c:v>
                </c:pt>
                <c:pt idx="2334">
                  <c:v>30.249999999999709</c:v>
                </c:pt>
                <c:pt idx="2335">
                  <c:v>30.251999999999708</c:v>
                </c:pt>
                <c:pt idx="2336">
                  <c:v>30.253999999999706</c:v>
                </c:pt>
                <c:pt idx="2337">
                  <c:v>30.255999999999709</c:v>
                </c:pt>
                <c:pt idx="2338">
                  <c:v>30.257999999999708</c:v>
                </c:pt>
                <c:pt idx="2339">
                  <c:v>30.259999999999707</c:v>
                </c:pt>
                <c:pt idx="2340">
                  <c:v>30.261999999999709</c:v>
                </c:pt>
                <c:pt idx="2341">
                  <c:v>30.263999999999701</c:v>
                </c:pt>
                <c:pt idx="2342">
                  <c:v>30.2659999999997</c:v>
                </c:pt>
                <c:pt idx="2343">
                  <c:v>30.267999999999706</c:v>
                </c:pt>
                <c:pt idx="2344">
                  <c:v>30.269999999999698</c:v>
                </c:pt>
                <c:pt idx="2345">
                  <c:v>30.271999999999707</c:v>
                </c:pt>
                <c:pt idx="2346">
                  <c:v>30.273999999999706</c:v>
                </c:pt>
                <c:pt idx="2347">
                  <c:v>30.275999999999698</c:v>
                </c:pt>
                <c:pt idx="2348">
                  <c:v>30.277999999999707</c:v>
                </c:pt>
                <c:pt idx="2349">
                  <c:v>30.279999999999706</c:v>
                </c:pt>
                <c:pt idx="2350">
                  <c:v>30.281999999999702</c:v>
                </c:pt>
                <c:pt idx="2351">
                  <c:v>30.283999999999697</c:v>
                </c:pt>
                <c:pt idx="2352">
                  <c:v>30.285999999999696</c:v>
                </c:pt>
                <c:pt idx="2353">
                  <c:v>30.287999999999702</c:v>
                </c:pt>
                <c:pt idx="2354">
                  <c:v>30.289999999999697</c:v>
                </c:pt>
                <c:pt idx="2355">
                  <c:v>30.291999999999703</c:v>
                </c:pt>
                <c:pt idx="2356">
                  <c:v>30.293999999999706</c:v>
                </c:pt>
                <c:pt idx="2357">
                  <c:v>30.295999999999697</c:v>
                </c:pt>
                <c:pt idx="2358">
                  <c:v>30.297999999999703</c:v>
                </c:pt>
                <c:pt idx="2359">
                  <c:v>30.299999999999702</c:v>
                </c:pt>
                <c:pt idx="2360">
                  <c:v>30.301999999999701</c:v>
                </c:pt>
                <c:pt idx="2361">
                  <c:v>30.303999999999704</c:v>
                </c:pt>
                <c:pt idx="2362">
                  <c:v>30.305999999999703</c:v>
                </c:pt>
                <c:pt idx="2363">
                  <c:v>30.307999999999701</c:v>
                </c:pt>
                <c:pt idx="2364">
                  <c:v>30.309999999999704</c:v>
                </c:pt>
                <c:pt idx="2365">
                  <c:v>30.31199999999971</c:v>
                </c:pt>
                <c:pt idx="2366">
                  <c:v>30.313999999999705</c:v>
                </c:pt>
                <c:pt idx="2367">
                  <c:v>30.315999999999701</c:v>
                </c:pt>
                <c:pt idx="2368">
                  <c:v>30.317999999999707</c:v>
                </c:pt>
                <c:pt idx="2369">
                  <c:v>30.319999999999705</c:v>
                </c:pt>
                <c:pt idx="2370">
                  <c:v>30.321999999999701</c:v>
                </c:pt>
                <c:pt idx="2371">
                  <c:v>30.3239999999997</c:v>
                </c:pt>
                <c:pt idx="2372">
                  <c:v>30.325999999999702</c:v>
                </c:pt>
                <c:pt idx="2373">
                  <c:v>30.327999999999701</c:v>
                </c:pt>
                <c:pt idx="2374">
                  <c:v>30.3299999999997</c:v>
                </c:pt>
                <c:pt idx="2375">
                  <c:v>30.331999999999706</c:v>
                </c:pt>
                <c:pt idx="2376">
                  <c:v>30.333999999999698</c:v>
                </c:pt>
                <c:pt idx="2377">
                  <c:v>30.3359999999997</c:v>
                </c:pt>
                <c:pt idx="2378">
                  <c:v>30.337999999999706</c:v>
                </c:pt>
                <c:pt idx="2379">
                  <c:v>30.339999999999698</c:v>
                </c:pt>
                <c:pt idx="2380">
                  <c:v>30.3419999999997</c:v>
                </c:pt>
                <c:pt idx="2381">
                  <c:v>30.343999999999699</c:v>
                </c:pt>
                <c:pt idx="2382">
                  <c:v>30.345999999999691</c:v>
                </c:pt>
                <c:pt idx="2383">
                  <c:v>30.347999999999697</c:v>
                </c:pt>
                <c:pt idx="2384">
                  <c:v>30.349999999999696</c:v>
                </c:pt>
                <c:pt idx="2385">
                  <c:v>30.351999999999698</c:v>
                </c:pt>
                <c:pt idx="2386">
                  <c:v>30.353999999999697</c:v>
                </c:pt>
                <c:pt idx="2387">
                  <c:v>30.355999999999696</c:v>
                </c:pt>
                <c:pt idx="2388">
                  <c:v>30.357999999999706</c:v>
                </c:pt>
                <c:pt idx="2389">
                  <c:v>30.359999999999697</c:v>
                </c:pt>
                <c:pt idx="2390">
                  <c:v>30.361999999999696</c:v>
                </c:pt>
                <c:pt idx="2391">
                  <c:v>30.363999999999692</c:v>
                </c:pt>
                <c:pt idx="2392">
                  <c:v>30.365999999999687</c:v>
                </c:pt>
                <c:pt idx="2393">
                  <c:v>30.367999999999697</c:v>
                </c:pt>
                <c:pt idx="2394">
                  <c:v>30.369999999999692</c:v>
                </c:pt>
                <c:pt idx="2395">
                  <c:v>30.371999999999694</c:v>
                </c:pt>
                <c:pt idx="2396">
                  <c:v>30.373999999999697</c:v>
                </c:pt>
                <c:pt idx="2397">
                  <c:v>30.375999999999696</c:v>
                </c:pt>
                <c:pt idx="2398">
                  <c:v>30.377999999999695</c:v>
                </c:pt>
                <c:pt idx="2399">
                  <c:v>30.379999999999693</c:v>
                </c:pt>
                <c:pt idx="2400">
                  <c:v>30.381999999999692</c:v>
                </c:pt>
                <c:pt idx="2401">
                  <c:v>30.383999999999688</c:v>
                </c:pt>
                <c:pt idx="2402">
                  <c:v>30.385999999999687</c:v>
                </c:pt>
                <c:pt idx="2403">
                  <c:v>30.387999999999693</c:v>
                </c:pt>
                <c:pt idx="2404">
                  <c:v>30.389999999999688</c:v>
                </c:pt>
                <c:pt idx="2405">
                  <c:v>30.391999999999694</c:v>
                </c:pt>
                <c:pt idx="2406">
                  <c:v>30.393999999999693</c:v>
                </c:pt>
                <c:pt idx="2407">
                  <c:v>30.395999999999692</c:v>
                </c:pt>
                <c:pt idx="2408">
                  <c:v>30.397999999999691</c:v>
                </c:pt>
                <c:pt idx="2409">
                  <c:v>30.399999999999693</c:v>
                </c:pt>
                <c:pt idx="2410">
                  <c:v>30.401999999999692</c:v>
                </c:pt>
                <c:pt idx="2411">
                  <c:v>30.403999999999687</c:v>
                </c:pt>
                <c:pt idx="2412">
                  <c:v>30.405999999999686</c:v>
                </c:pt>
                <c:pt idx="2413">
                  <c:v>30.407999999999692</c:v>
                </c:pt>
                <c:pt idx="2414">
                  <c:v>30.409999999999688</c:v>
                </c:pt>
                <c:pt idx="2415">
                  <c:v>30.41199999999969</c:v>
                </c:pt>
                <c:pt idx="2416">
                  <c:v>30.413999999999692</c:v>
                </c:pt>
                <c:pt idx="2417">
                  <c:v>30.415999999999688</c:v>
                </c:pt>
                <c:pt idx="2418">
                  <c:v>30.41799999999969</c:v>
                </c:pt>
                <c:pt idx="2419">
                  <c:v>30.419999999999693</c:v>
                </c:pt>
                <c:pt idx="2420">
                  <c:v>30.421999999999692</c:v>
                </c:pt>
                <c:pt idx="2421">
                  <c:v>30.423999999999687</c:v>
                </c:pt>
                <c:pt idx="2422">
                  <c:v>30.425999999999689</c:v>
                </c:pt>
                <c:pt idx="2423">
                  <c:v>30.427999999999688</c:v>
                </c:pt>
                <c:pt idx="2424">
                  <c:v>30.429999999999687</c:v>
                </c:pt>
                <c:pt idx="2425">
                  <c:v>30.43199999999969</c:v>
                </c:pt>
                <c:pt idx="2426">
                  <c:v>30.433999999999688</c:v>
                </c:pt>
                <c:pt idx="2427">
                  <c:v>30.435999999999687</c:v>
                </c:pt>
                <c:pt idx="2428">
                  <c:v>30.43799999999969</c:v>
                </c:pt>
                <c:pt idx="2429">
                  <c:v>30.439999999999692</c:v>
                </c:pt>
                <c:pt idx="2430">
                  <c:v>30.441999999999688</c:v>
                </c:pt>
                <c:pt idx="2431">
                  <c:v>30.443999999999686</c:v>
                </c:pt>
                <c:pt idx="2432">
                  <c:v>30.445999999999682</c:v>
                </c:pt>
                <c:pt idx="2433">
                  <c:v>30.447999999999688</c:v>
                </c:pt>
                <c:pt idx="2434">
                  <c:v>30.449999999999687</c:v>
                </c:pt>
                <c:pt idx="2435">
                  <c:v>30.451999999999693</c:v>
                </c:pt>
                <c:pt idx="2436">
                  <c:v>30.453999999999688</c:v>
                </c:pt>
                <c:pt idx="2437">
                  <c:v>30.455999999999687</c:v>
                </c:pt>
                <c:pt idx="2438">
                  <c:v>30.457999999999693</c:v>
                </c:pt>
                <c:pt idx="2439">
                  <c:v>30.459999999999685</c:v>
                </c:pt>
                <c:pt idx="2440">
                  <c:v>30.461999999999684</c:v>
                </c:pt>
                <c:pt idx="2441">
                  <c:v>30.463999999999686</c:v>
                </c:pt>
                <c:pt idx="2442">
                  <c:v>30.465999999999678</c:v>
                </c:pt>
                <c:pt idx="2443">
                  <c:v>30.467999999999684</c:v>
                </c:pt>
                <c:pt idx="2444">
                  <c:v>30.469999999999686</c:v>
                </c:pt>
                <c:pt idx="2445">
                  <c:v>30.471999999999685</c:v>
                </c:pt>
                <c:pt idx="2446">
                  <c:v>30.473999999999684</c:v>
                </c:pt>
                <c:pt idx="2447">
                  <c:v>30.475999999999683</c:v>
                </c:pt>
                <c:pt idx="2448">
                  <c:v>30.477999999999685</c:v>
                </c:pt>
                <c:pt idx="2449">
                  <c:v>30.479999999999684</c:v>
                </c:pt>
                <c:pt idx="2450">
                  <c:v>30.481999999999683</c:v>
                </c:pt>
                <c:pt idx="2451">
                  <c:v>30.483999999999682</c:v>
                </c:pt>
                <c:pt idx="2452">
                  <c:v>30.485999999999677</c:v>
                </c:pt>
                <c:pt idx="2453">
                  <c:v>30.487999999999683</c:v>
                </c:pt>
                <c:pt idx="2454">
                  <c:v>30.489999999999682</c:v>
                </c:pt>
                <c:pt idx="2455">
                  <c:v>30.491999999999681</c:v>
                </c:pt>
                <c:pt idx="2456">
                  <c:v>30.49399999999968</c:v>
                </c:pt>
                <c:pt idx="2457">
                  <c:v>30.495999999999682</c:v>
                </c:pt>
                <c:pt idx="2458">
                  <c:v>30.497999999999681</c:v>
                </c:pt>
                <c:pt idx="2459">
                  <c:v>30.49999999999968</c:v>
                </c:pt>
                <c:pt idx="2460">
                  <c:v>30.50199999999969</c:v>
                </c:pt>
                <c:pt idx="2461">
                  <c:v>30.503999999999685</c:v>
                </c:pt>
                <c:pt idx="2462">
                  <c:v>30.50599999999968</c:v>
                </c:pt>
                <c:pt idx="2463">
                  <c:v>30.507999999999686</c:v>
                </c:pt>
                <c:pt idx="2464">
                  <c:v>30.509999999999678</c:v>
                </c:pt>
                <c:pt idx="2465">
                  <c:v>30.511999999999688</c:v>
                </c:pt>
                <c:pt idx="2466">
                  <c:v>30.513999999999687</c:v>
                </c:pt>
                <c:pt idx="2467">
                  <c:v>30.515999999999678</c:v>
                </c:pt>
                <c:pt idx="2468">
                  <c:v>30.517999999999688</c:v>
                </c:pt>
                <c:pt idx="2469">
                  <c:v>30.519999999999687</c:v>
                </c:pt>
                <c:pt idx="2470">
                  <c:v>30.521999999999686</c:v>
                </c:pt>
                <c:pt idx="2471">
                  <c:v>30.523999999999678</c:v>
                </c:pt>
                <c:pt idx="2472">
                  <c:v>30.525999999999677</c:v>
                </c:pt>
                <c:pt idx="2473">
                  <c:v>30.527999999999686</c:v>
                </c:pt>
                <c:pt idx="2474">
                  <c:v>30.529999999999678</c:v>
                </c:pt>
                <c:pt idx="2475">
                  <c:v>30.531999999999684</c:v>
                </c:pt>
                <c:pt idx="2476">
                  <c:v>30.533999999999686</c:v>
                </c:pt>
                <c:pt idx="2477">
                  <c:v>30.535999999999678</c:v>
                </c:pt>
                <c:pt idx="2478">
                  <c:v>30.537999999999684</c:v>
                </c:pt>
                <c:pt idx="2479">
                  <c:v>30.539999999999683</c:v>
                </c:pt>
                <c:pt idx="2480">
                  <c:v>30.541999999999675</c:v>
                </c:pt>
                <c:pt idx="2481">
                  <c:v>30.543999999999677</c:v>
                </c:pt>
                <c:pt idx="2482">
                  <c:v>30.545999999999676</c:v>
                </c:pt>
                <c:pt idx="2483">
                  <c:v>30.547999999999675</c:v>
                </c:pt>
                <c:pt idx="2484">
                  <c:v>30.549999999999677</c:v>
                </c:pt>
                <c:pt idx="2485">
                  <c:v>30.551999999999683</c:v>
                </c:pt>
                <c:pt idx="2486">
                  <c:v>30.553999999999675</c:v>
                </c:pt>
                <c:pt idx="2487">
                  <c:v>30.555999999999674</c:v>
                </c:pt>
                <c:pt idx="2488">
                  <c:v>30.55799999999968</c:v>
                </c:pt>
                <c:pt idx="2489">
                  <c:v>30.559999999999675</c:v>
                </c:pt>
                <c:pt idx="2490">
                  <c:v>30.561999999999674</c:v>
                </c:pt>
                <c:pt idx="2491">
                  <c:v>30.563999999999673</c:v>
                </c:pt>
                <c:pt idx="2492">
                  <c:v>30.565999999999676</c:v>
                </c:pt>
                <c:pt idx="2493">
                  <c:v>30.567999999999675</c:v>
                </c:pt>
                <c:pt idx="2494">
                  <c:v>30.569999999999673</c:v>
                </c:pt>
                <c:pt idx="2495">
                  <c:v>30.571999999999679</c:v>
                </c:pt>
                <c:pt idx="2496">
                  <c:v>30.573999999999671</c:v>
                </c:pt>
                <c:pt idx="2497">
                  <c:v>30.575999999999674</c:v>
                </c:pt>
                <c:pt idx="2498">
                  <c:v>30.57799999999968</c:v>
                </c:pt>
                <c:pt idx="2499">
                  <c:v>30.579999999999671</c:v>
                </c:pt>
                <c:pt idx="2500">
                  <c:v>30.581999999999674</c:v>
                </c:pt>
                <c:pt idx="2501">
                  <c:v>30.583999999999673</c:v>
                </c:pt>
                <c:pt idx="2502">
                  <c:v>30.585999999999672</c:v>
                </c:pt>
                <c:pt idx="2503">
                  <c:v>30.587999999999671</c:v>
                </c:pt>
                <c:pt idx="2504">
                  <c:v>30.589999999999669</c:v>
                </c:pt>
                <c:pt idx="2505">
                  <c:v>30.591999999999675</c:v>
                </c:pt>
                <c:pt idx="2506">
                  <c:v>30.593999999999671</c:v>
                </c:pt>
                <c:pt idx="2507">
                  <c:v>30.59599999999967</c:v>
                </c:pt>
                <c:pt idx="2508">
                  <c:v>30.597999999999679</c:v>
                </c:pt>
                <c:pt idx="2509">
                  <c:v>30.599999999999671</c:v>
                </c:pt>
                <c:pt idx="2510">
                  <c:v>30.601999999999677</c:v>
                </c:pt>
                <c:pt idx="2511">
                  <c:v>30.603999999999676</c:v>
                </c:pt>
                <c:pt idx="2512">
                  <c:v>30.605999999999668</c:v>
                </c:pt>
                <c:pt idx="2513">
                  <c:v>30.607999999999677</c:v>
                </c:pt>
                <c:pt idx="2514">
                  <c:v>30.609999999999676</c:v>
                </c:pt>
                <c:pt idx="2515">
                  <c:v>30.611999999999675</c:v>
                </c:pt>
                <c:pt idx="2516">
                  <c:v>30.613999999999677</c:v>
                </c:pt>
                <c:pt idx="2517">
                  <c:v>30.615999999999676</c:v>
                </c:pt>
                <c:pt idx="2518">
                  <c:v>30.617999999999679</c:v>
                </c:pt>
                <c:pt idx="2519">
                  <c:v>30.619999999999674</c:v>
                </c:pt>
                <c:pt idx="2520">
                  <c:v>30.621999999999673</c:v>
                </c:pt>
                <c:pt idx="2521">
                  <c:v>30.623999999999668</c:v>
                </c:pt>
                <c:pt idx="2522">
                  <c:v>30.625999999999667</c:v>
                </c:pt>
                <c:pt idx="2523">
                  <c:v>30.627999999999673</c:v>
                </c:pt>
                <c:pt idx="2524">
                  <c:v>30.629999999999676</c:v>
                </c:pt>
                <c:pt idx="2525">
                  <c:v>30.631999999999675</c:v>
                </c:pt>
                <c:pt idx="2526">
                  <c:v>30.633999999999673</c:v>
                </c:pt>
                <c:pt idx="2527">
                  <c:v>30.635999999999665</c:v>
                </c:pt>
                <c:pt idx="2528">
                  <c:v>30.637999999999671</c:v>
                </c:pt>
                <c:pt idx="2529">
                  <c:v>30.639999999999674</c:v>
                </c:pt>
                <c:pt idx="2530">
                  <c:v>30.641999999999673</c:v>
                </c:pt>
                <c:pt idx="2531">
                  <c:v>30.643999999999664</c:v>
                </c:pt>
                <c:pt idx="2532">
                  <c:v>30.645999999999667</c:v>
                </c:pt>
                <c:pt idx="2533">
                  <c:v>30.647999999999673</c:v>
                </c:pt>
                <c:pt idx="2534">
                  <c:v>30.649999999999665</c:v>
                </c:pt>
                <c:pt idx="2535">
                  <c:v>30.651999999999671</c:v>
                </c:pt>
                <c:pt idx="2536">
                  <c:v>30.65399999999967</c:v>
                </c:pt>
                <c:pt idx="2537">
                  <c:v>30.655999999999665</c:v>
                </c:pt>
                <c:pt idx="2538">
                  <c:v>30.657999999999671</c:v>
                </c:pt>
                <c:pt idx="2539">
                  <c:v>30.65999999999967</c:v>
                </c:pt>
                <c:pt idx="2540">
                  <c:v>30.661999999999665</c:v>
                </c:pt>
                <c:pt idx="2541">
                  <c:v>30.663999999999664</c:v>
                </c:pt>
                <c:pt idx="2542">
                  <c:v>30.665999999999663</c:v>
                </c:pt>
                <c:pt idx="2543">
                  <c:v>30.667999999999665</c:v>
                </c:pt>
                <c:pt idx="2544">
                  <c:v>30.669999999999661</c:v>
                </c:pt>
                <c:pt idx="2545">
                  <c:v>30.67199999999967</c:v>
                </c:pt>
                <c:pt idx="2546">
                  <c:v>30.673999999999669</c:v>
                </c:pt>
                <c:pt idx="2547">
                  <c:v>30.675999999999661</c:v>
                </c:pt>
                <c:pt idx="2548">
                  <c:v>30.67799999999967</c:v>
                </c:pt>
                <c:pt idx="2549">
                  <c:v>30.679999999999669</c:v>
                </c:pt>
                <c:pt idx="2550">
                  <c:v>30.681999999999661</c:v>
                </c:pt>
                <c:pt idx="2551">
                  <c:v>30.68399999999966</c:v>
                </c:pt>
                <c:pt idx="2552">
                  <c:v>30.685999999999659</c:v>
                </c:pt>
                <c:pt idx="2553">
                  <c:v>30.687999999999661</c:v>
                </c:pt>
                <c:pt idx="2554">
                  <c:v>30.68999999999966</c:v>
                </c:pt>
                <c:pt idx="2555">
                  <c:v>30.691999999999666</c:v>
                </c:pt>
                <c:pt idx="2556">
                  <c:v>30.693999999999665</c:v>
                </c:pt>
                <c:pt idx="2557">
                  <c:v>30.69599999999966</c:v>
                </c:pt>
                <c:pt idx="2558">
                  <c:v>30.697999999999666</c:v>
                </c:pt>
                <c:pt idx="2559">
                  <c:v>30.699999999999658</c:v>
                </c:pt>
                <c:pt idx="2560">
                  <c:v>30.701999999999657</c:v>
                </c:pt>
                <c:pt idx="2561">
                  <c:v>30.70399999999966</c:v>
                </c:pt>
                <c:pt idx="2562">
                  <c:v>30.705999999999651</c:v>
                </c:pt>
                <c:pt idx="2563">
                  <c:v>30.707999999999657</c:v>
                </c:pt>
                <c:pt idx="2564">
                  <c:v>30.70999999999966</c:v>
                </c:pt>
                <c:pt idx="2565">
                  <c:v>30.711999999999666</c:v>
                </c:pt>
                <c:pt idx="2566">
                  <c:v>30.713999999999658</c:v>
                </c:pt>
                <c:pt idx="2567">
                  <c:v>30.715999999999656</c:v>
                </c:pt>
                <c:pt idx="2568">
                  <c:v>30.717999999999655</c:v>
                </c:pt>
                <c:pt idx="2569">
                  <c:v>30.719999999999658</c:v>
                </c:pt>
                <c:pt idx="2570">
                  <c:v>30.721999999999657</c:v>
                </c:pt>
                <c:pt idx="2571">
                  <c:v>30.723999999999656</c:v>
                </c:pt>
                <c:pt idx="2572">
                  <c:v>30.725999999999651</c:v>
                </c:pt>
                <c:pt idx="2573">
                  <c:v>30.727999999999657</c:v>
                </c:pt>
                <c:pt idx="2574">
                  <c:v>30.729999999999656</c:v>
                </c:pt>
                <c:pt idx="2575">
                  <c:v>30.731999999999655</c:v>
                </c:pt>
                <c:pt idx="2576">
                  <c:v>30.733999999999654</c:v>
                </c:pt>
                <c:pt idx="2577">
                  <c:v>30.735999999999656</c:v>
                </c:pt>
                <c:pt idx="2578">
                  <c:v>30.737999999999655</c:v>
                </c:pt>
                <c:pt idx="2579">
                  <c:v>30.739999999999654</c:v>
                </c:pt>
                <c:pt idx="2580">
                  <c:v>30.741999999999656</c:v>
                </c:pt>
                <c:pt idx="2581">
                  <c:v>30.743999999999652</c:v>
                </c:pt>
                <c:pt idx="2582">
                  <c:v>30.745999999999647</c:v>
                </c:pt>
                <c:pt idx="2583">
                  <c:v>30.747999999999653</c:v>
                </c:pt>
                <c:pt idx="2584">
                  <c:v>30.749999999999652</c:v>
                </c:pt>
                <c:pt idx="2585">
                  <c:v>30.751999999999654</c:v>
                </c:pt>
                <c:pt idx="2586">
                  <c:v>30.753999999999653</c:v>
                </c:pt>
                <c:pt idx="2587">
                  <c:v>30.755999999999652</c:v>
                </c:pt>
                <c:pt idx="2588">
                  <c:v>30.757999999999655</c:v>
                </c:pt>
                <c:pt idx="2589">
                  <c:v>30.759999999999653</c:v>
                </c:pt>
                <c:pt idx="2590">
                  <c:v>30.761999999999652</c:v>
                </c:pt>
                <c:pt idx="2591">
                  <c:v>30.763999999999644</c:v>
                </c:pt>
                <c:pt idx="2592">
                  <c:v>30.765999999999643</c:v>
                </c:pt>
                <c:pt idx="2593">
                  <c:v>30.767999999999653</c:v>
                </c:pt>
                <c:pt idx="2594">
                  <c:v>30.769999999999644</c:v>
                </c:pt>
                <c:pt idx="2595">
                  <c:v>30.77199999999965</c:v>
                </c:pt>
                <c:pt idx="2596">
                  <c:v>30.773999999999653</c:v>
                </c:pt>
                <c:pt idx="2597">
                  <c:v>30.775999999999652</c:v>
                </c:pt>
                <c:pt idx="2598">
                  <c:v>30.777999999999651</c:v>
                </c:pt>
                <c:pt idx="2599">
                  <c:v>30.779999999999649</c:v>
                </c:pt>
                <c:pt idx="2600">
                  <c:v>30.781999999999641</c:v>
                </c:pt>
                <c:pt idx="2601">
                  <c:v>30.783999999999644</c:v>
                </c:pt>
                <c:pt idx="2602">
                  <c:v>30.785999999999643</c:v>
                </c:pt>
                <c:pt idx="2603">
                  <c:v>30.787999999999649</c:v>
                </c:pt>
                <c:pt idx="2604">
                  <c:v>30.789999999999644</c:v>
                </c:pt>
                <c:pt idx="2605">
                  <c:v>30.79199999999965</c:v>
                </c:pt>
                <c:pt idx="2606">
                  <c:v>30.793999999999649</c:v>
                </c:pt>
                <c:pt idx="2607">
                  <c:v>30.795999999999641</c:v>
                </c:pt>
                <c:pt idx="2608">
                  <c:v>30.797999999999647</c:v>
                </c:pt>
                <c:pt idx="2609">
                  <c:v>30.799999999999649</c:v>
                </c:pt>
                <c:pt idx="2610">
                  <c:v>30.801999999999648</c:v>
                </c:pt>
                <c:pt idx="2611">
                  <c:v>30.803999999999647</c:v>
                </c:pt>
                <c:pt idx="2612">
                  <c:v>30.805999999999649</c:v>
                </c:pt>
                <c:pt idx="2613">
                  <c:v>30.807999999999648</c:v>
                </c:pt>
                <c:pt idx="2614">
                  <c:v>30.809999999999647</c:v>
                </c:pt>
                <c:pt idx="2615">
                  <c:v>30.811999999999653</c:v>
                </c:pt>
                <c:pt idx="2616">
                  <c:v>30.813999999999645</c:v>
                </c:pt>
                <c:pt idx="2617">
                  <c:v>30.815999999999647</c:v>
                </c:pt>
                <c:pt idx="2618">
                  <c:v>30.817999999999653</c:v>
                </c:pt>
                <c:pt idx="2619">
                  <c:v>30.819999999999645</c:v>
                </c:pt>
                <c:pt idx="2620">
                  <c:v>30.821999999999647</c:v>
                </c:pt>
                <c:pt idx="2621">
                  <c:v>30.823999999999646</c:v>
                </c:pt>
                <c:pt idx="2622">
                  <c:v>30.825999999999642</c:v>
                </c:pt>
                <c:pt idx="2623">
                  <c:v>30.827999999999644</c:v>
                </c:pt>
                <c:pt idx="2624">
                  <c:v>30.829999999999643</c:v>
                </c:pt>
                <c:pt idx="2625">
                  <c:v>30.831999999999645</c:v>
                </c:pt>
                <c:pt idx="2626">
                  <c:v>30.833999999999644</c:v>
                </c:pt>
                <c:pt idx="2627">
                  <c:v>30.835999999999643</c:v>
                </c:pt>
                <c:pt idx="2628">
                  <c:v>30.837999999999653</c:v>
                </c:pt>
                <c:pt idx="2629">
                  <c:v>30.839999999999645</c:v>
                </c:pt>
                <c:pt idx="2630">
                  <c:v>30.841999999999643</c:v>
                </c:pt>
                <c:pt idx="2631">
                  <c:v>30.843999999999642</c:v>
                </c:pt>
                <c:pt idx="2632">
                  <c:v>30.845999999999634</c:v>
                </c:pt>
                <c:pt idx="2633">
                  <c:v>30.847999999999644</c:v>
                </c:pt>
                <c:pt idx="2634">
                  <c:v>30.849999999999643</c:v>
                </c:pt>
                <c:pt idx="2635">
                  <c:v>30.851999999999641</c:v>
                </c:pt>
                <c:pt idx="2636">
                  <c:v>30.853999999999644</c:v>
                </c:pt>
                <c:pt idx="2637">
                  <c:v>30.855999999999643</c:v>
                </c:pt>
                <c:pt idx="2638">
                  <c:v>30.857999999999645</c:v>
                </c:pt>
                <c:pt idx="2639">
                  <c:v>30.859999999999641</c:v>
                </c:pt>
                <c:pt idx="2640">
                  <c:v>30.861999999999639</c:v>
                </c:pt>
                <c:pt idx="2641">
                  <c:v>30.863999999999642</c:v>
                </c:pt>
                <c:pt idx="2642">
                  <c:v>30.865999999999634</c:v>
                </c:pt>
                <c:pt idx="2643">
                  <c:v>30.86799999999964</c:v>
                </c:pt>
                <c:pt idx="2644">
                  <c:v>30.869999999999642</c:v>
                </c:pt>
                <c:pt idx="2645">
                  <c:v>30.871999999999641</c:v>
                </c:pt>
                <c:pt idx="2646">
                  <c:v>30.87399999999964</c:v>
                </c:pt>
                <c:pt idx="2647">
                  <c:v>30.875999999999639</c:v>
                </c:pt>
                <c:pt idx="2648">
                  <c:v>30.877999999999638</c:v>
                </c:pt>
                <c:pt idx="2649">
                  <c:v>30.87999999999964</c:v>
                </c:pt>
                <c:pt idx="2650">
                  <c:v>30.881999999999639</c:v>
                </c:pt>
                <c:pt idx="2651">
                  <c:v>30.883999999999631</c:v>
                </c:pt>
                <c:pt idx="2652">
                  <c:v>30.885999999999633</c:v>
                </c:pt>
                <c:pt idx="2653">
                  <c:v>30.887999999999639</c:v>
                </c:pt>
                <c:pt idx="2654">
                  <c:v>30.889999999999631</c:v>
                </c:pt>
                <c:pt idx="2655">
                  <c:v>30.891999999999637</c:v>
                </c:pt>
                <c:pt idx="2656">
                  <c:v>30.893999999999636</c:v>
                </c:pt>
                <c:pt idx="2657">
                  <c:v>30.895999999999631</c:v>
                </c:pt>
                <c:pt idx="2658">
                  <c:v>30.897999999999637</c:v>
                </c:pt>
                <c:pt idx="2659">
                  <c:v>30.899999999999636</c:v>
                </c:pt>
                <c:pt idx="2660">
                  <c:v>30.901999999999639</c:v>
                </c:pt>
                <c:pt idx="2661">
                  <c:v>30.90399999999963</c:v>
                </c:pt>
                <c:pt idx="2662">
                  <c:v>30.905999999999629</c:v>
                </c:pt>
                <c:pt idx="2663">
                  <c:v>30.907999999999632</c:v>
                </c:pt>
                <c:pt idx="2664">
                  <c:v>30.909999999999627</c:v>
                </c:pt>
                <c:pt idx="2665">
                  <c:v>30.911999999999637</c:v>
                </c:pt>
                <c:pt idx="2666">
                  <c:v>30.913999999999636</c:v>
                </c:pt>
                <c:pt idx="2667">
                  <c:v>30.915999999999627</c:v>
                </c:pt>
                <c:pt idx="2668">
                  <c:v>30.917999999999637</c:v>
                </c:pt>
                <c:pt idx="2669">
                  <c:v>30.919999999999636</c:v>
                </c:pt>
                <c:pt idx="2670">
                  <c:v>30.921999999999628</c:v>
                </c:pt>
                <c:pt idx="2671">
                  <c:v>30.923999999999626</c:v>
                </c:pt>
                <c:pt idx="2672">
                  <c:v>30.925999999999629</c:v>
                </c:pt>
                <c:pt idx="2673">
                  <c:v>30.927999999999628</c:v>
                </c:pt>
                <c:pt idx="2674">
                  <c:v>30.929999999999627</c:v>
                </c:pt>
                <c:pt idx="2675">
                  <c:v>30.931999999999633</c:v>
                </c:pt>
                <c:pt idx="2676">
                  <c:v>30.933999999999632</c:v>
                </c:pt>
                <c:pt idx="2677">
                  <c:v>30.935999999999627</c:v>
                </c:pt>
                <c:pt idx="2678">
                  <c:v>30.937999999999633</c:v>
                </c:pt>
                <c:pt idx="2679">
                  <c:v>30.939999999999632</c:v>
                </c:pt>
                <c:pt idx="2680">
                  <c:v>30.941999999999627</c:v>
                </c:pt>
                <c:pt idx="2681">
                  <c:v>30.943999999999626</c:v>
                </c:pt>
                <c:pt idx="2682">
                  <c:v>30.945999999999625</c:v>
                </c:pt>
                <c:pt idx="2683">
                  <c:v>30.947999999999627</c:v>
                </c:pt>
                <c:pt idx="2684">
                  <c:v>30.949999999999626</c:v>
                </c:pt>
                <c:pt idx="2685">
                  <c:v>30.951999999999632</c:v>
                </c:pt>
                <c:pt idx="2686">
                  <c:v>30.953999999999628</c:v>
                </c:pt>
                <c:pt idx="2687">
                  <c:v>30.955999999999626</c:v>
                </c:pt>
                <c:pt idx="2688">
                  <c:v>30.957999999999632</c:v>
                </c:pt>
                <c:pt idx="2689">
                  <c:v>30.959999999999628</c:v>
                </c:pt>
                <c:pt idx="2690">
                  <c:v>30.961999999999627</c:v>
                </c:pt>
                <c:pt idx="2691">
                  <c:v>30.963999999999629</c:v>
                </c:pt>
                <c:pt idx="2692">
                  <c:v>30.965999999999624</c:v>
                </c:pt>
                <c:pt idx="2693">
                  <c:v>30.967999999999627</c:v>
                </c:pt>
                <c:pt idx="2694">
                  <c:v>30.969999999999629</c:v>
                </c:pt>
                <c:pt idx="2695">
                  <c:v>30.971999999999628</c:v>
                </c:pt>
                <c:pt idx="2696">
                  <c:v>30.973999999999627</c:v>
                </c:pt>
                <c:pt idx="2697">
                  <c:v>30.975999999999626</c:v>
                </c:pt>
                <c:pt idx="2698">
                  <c:v>30.977999999999628</c:v>
                </c:pt>
                <c:pt idx="2699">
                  <c:v>30.979999999999627</c:v>
                </c:pt>
                <c:pt idx="2700">
                  <c:v>30.981999999999626</c:v>
                </c:pt>
                <c:pt idx="2701">
                  <c:v>30.983999999999629</c:v>
                </c:pt>
                <c:pt idx="2702">
                  <c:v>30.985999999999621</c:v>
                </c:pt>
                <c:pt idx="2703">
                  <c:v>30.987999999999627</c:v>
                </c:pt>
                <c:pt idx="2704">
                  <c:v>30.989999999999622</c:v>
                </c:pt>
                <c:pt idx="2705">
                  <c:v>30.991999999999628</c:v>
                </c:pt>
                <c:pt idx="2706">
                  <c:v>30.993999999999627</c:v>
                </c:pt>
                <c:pt idx="2707">
                  <c:v>30.995999999999626</c:v>
                </c:pt>
                <c:pt idx="2708">
                  <c:v>30.997999999999628</c:v>
                </c:pt>
                <c:pt idx="2709">
                  <c:v>30.999999999999627</c:v>
                </c:pt>
                <c:pt idx="2710">
                  <c:v>31.001999999999633</c:v>
                </c:pt>
                <c:pt idx="2711">
                  <c:v>31.003999999999625</c:v>
                </c:pt>
                <c:pt idx="2712">
                  <c:v>31.005999999999624</c:v>
                </c:pt>
                <c:pt idx="2713">
                  <c:v>31.00799999999963</c:v>
                </c:pt>
                <c:pt idx="2714">
                  <c:v>31.009999999999625</c:v>
                </c:pt>
                <c:pt idx="2715">
                  <c:v>31.011999999999631</c:v>
                </c:pt>
                <c:pt idx="2716">
                  <c:v>31.01399999999963</c:v>
                </c:pt>
                <c:pt idx="2717">
                  <c:v>31.015999999999625</c:v>
                </c:pt>
                <c:pt idx="2718">
                  <c:v>31.017999999999631</c:v>
                </c:pt>
                <c:pt idx="2719">
                  <c:v>31.01999999999963</c:v>
                </c:pt>
                <c:pt idx="2720">
                  <c:v>31.021999999999625</c:v>
                </c:pt>
                <c:pt idx="2721">
                  <c:v>31.023999999999624</c:v>
                </c:pt>
                <c:pt idx="2722">
                  <c:v>31.025999999999623</c:v>
                </c:pt>
                <c:pt idx="2723">
                  <c:v>31.027999999999629</c:v>
                </c:pt>
                <c:pt idx="2724">
                  <c:v>31.029999999999625</c:v>
                </c:pt>
                <c:pt idx="2725">
                  <c:v>31.031999999999631</c:v>
                </c:pt>
                <c:pt idx="2726">
                  <c:v>31.033999999999629</c:v>
                </c:pt>
                <c:pt idx="2727">
                  <c:v>31.035999999999621</c:v>
                </c:pt>
                <c:pt idx="2728">
                  <c:v>31.037999999999627</c:v>
                </c:pt>
                <c:pt idx="2729">
                  <c:v>31.03999999999963</c:v>
                </c:pt>
                <c:pt idx="2730">
                  <c:v>31.041999999999621</c:v>
                </c:pt>
                <c:pt idx="2731">
                  <c:v>31.04399999999962</c:v>
                </c:pt>
                <c:pt idx="2732">
                  <c:v>31.045999999999623</c:v>
                </c:pt>
                <c:pt idx="2733">
                  <c:v>31.047999999999625</c:v>
                </c:pt>
                <c:pt idx="2734">
                  <c:v>31.049999999999621</c:v>
                </c:pt>
                <c:pt idx="2735">
                  <c:v>31.051999999999627</c:v>
                </c:pt>
                <c:pt idx="2736">
                  <c:v>31.053999999999618</c:v>
                </c:pt>
                <c:pt idx="2737">
                  <c:v>31.055999999999621</c:v>
                </c:pt>
                <c:pt idx="2738">
                  <c:v>31.057999999999627</c:v>
                </c:pt>
                <c:pt idx="2739">
                  <c:v>31.059999999999626</c:v>
                </c:pt>
                <c:pt idx="2740">
                  <c:v>31.061999999999621</c:v>
                </c:pt>
                <c:pt idx="2741">
                  <c:v>31.06399999999962</c:v>
                </c:pt>
                <c:pt idx="2742">
                  <c:v>31.065999999999619</c:v>
                </c:pt>
                <c:pt idx="2743">
                  <c:v>31.067999999999618</c:v>
                </c:pt>
                <c:pt idx="2744">
                  <c:v>31.069999999999617</c:v>
                </c:pt>
                <c:pt idx="2745">
                  <c:v>31.071999999999626</c:v>
                </c:pt>
                <c:pt idx="2746">
                  <c:v>31.073999999999618</c:v>
                </c:pt>
                <c:pt idx="2747">
                  <c:v>31.075999999999617</c:v>
                </c:pt>
                <c:pt idx="2748">
                  <c:v>31.077999999999626</c:v>
                </c:pt>
                <c:pt idx="2749">
                  <c:v>31.079999999999618</c:v>
                </c:pt>
                <c:pt idx="2750">
                  <c:v>31.081999999999617</c:v>
                </c:pt>
                <c:pt idx="2751">
                  <c:v>31.083999999999616</c:v>
                </c:pt>
                <c:pt idx="2752">
                  <c:v>31.085999999999608</c:v>
                </c:pt>
                <c:pt idx="2753">
                  <c:v>31.087999999999617</c:v>
                </c:pt>
                <c:pt idx="2754">
                  <c:v>31.089999999999616</c:v>
                </c:pt>
                <c:pt idx="2755">
                  <c:v>31.091999999999615</c:v>
                </c:pt>
                <c:pt idx="2756">
                  <c:v>31.093999999999618</c:v>
                </c:pt>
                <c:pt idx="2757">
                  <c:v>31.095999999999616</c:v>
                </c:pt>
                <c:pt idx="2758">
                  <c:v>31.097999999999615</c:v>
                </c:pt>
                <c:pt idx="2759">
                  <c:v>31.099999999999614</c:v>
                </c:pt>
                <c:pt idx="2760">
                  <c:v>31.10199999999962</c:v>
                </c:pt>
                <c:pt idx="2761">
                  <c:v>31.103999999999623</c:v>
                </c:pt>
                <c:pt idx="2762">
                  <c:v>31.105999999999614</c:v>
                </c:pt>
                <c:pt idx="2763">
                  <c:v>31.10799999999962</c:v>
                </c:pt>
                <c:pt idx="2764">
                  <c:v>31.109999999999623</c:v>
                </c:pt>
                <c:pt idx="2765">
                  <c:v>31.111999999999622</c:v>
                </c:pt>
                <c:pt idx="2766">
                  <c:v>31.113999999999621</c:v>
                </c:pt>
                <c:pt idx="2767">
                  <c:v>31.11599999999962</c:v>
                </c:pt>
                <c:pt idx="2768">
                  <c:v>31.117999999999618</c:v>
                </c:pt>
                <c:pt idx="2769">
                  <c:v>31.119999999999621</c:v>
                </c:pt>
                <c:pt idx="2770">
                  <c:v>31.12199999999962</c:v>
                </c:pt>
                <c:pt idx="2771">
                  <c:v>31.123999999999615</c:v>
                </c:pt>
                <c:pt idx="2772">
                  <c:v>31.125999999999614</c:v>
                </c:pt>
                <c:pt idx="2773">
                  <c:v>31.12799999999962</c:v>
                </c:pt>
                <c:pt idx="2774">
                  <c:v>31.129999999999615</c:v>
                </c:pt>
                <c:pt idx="2775">
                  <c:v>31.131999999999618</c:v>
                </c:pt>
                <c:pt idx="2776">
                  <c:v>31.133999999999617</c:v>
                </c:pt>
                <c:pt idx="2777">
                  <c:v>31.135999999999619</c:v>
                </c:pt>
                <c:pt idx="2778">
                  <c:v>31.137999999999618</c:v>
                </c:pt>
                <c:pt idx="2779">
                  <c:v>31.139999999999617</c:v>
                </c:pt>
                <c:pt idx="2780">
                  <c:v>31.141999999999619</c:v>
                </c:pt>
                <c:pt idx="2781">
                  <c:v>31.143999999999611</c:v>
                </c:pt>
                <c:pt idx="2782">
                  <c:v>31.14599999999961</c:v>
                </c:pt>
                <c:pt idx="2783">
                  <c:v>31.147999999999616</c:v>
                </c:pt>
                <c:pt idx="2784">
                  <c:v>31.149999999999608</c:v>
                </c:pt>
                <c:pt idx="2785">
                  <c:v>31.151999999999617</c:v>
                </c:pt>
                <c:pt idx="2786">
                  <c:v>31.153999999999616</c:v>
                </c:pt>
                <c:pt idx="2787">
                  <c:v>31.155999999999608</c:v>
                </c:pt>
                <c:pt idx="2788">
                  <c:v>31.157999999999618</c:v>
                </c:pt>
                <c:pt idx="2789">
                  <c:v>31.159999999999616</c:v>
                </c:pt>
                <c:pt idx="2790">
                  <c:v>31.161999999999608</c:v>
                </c:pt>
                <c:pt idx="2791">
                  <c:v>31.163999999999607</c:v>
                </c:pt>
                <c:pt idx="2792">
                  <c:v>31.165999999999606</c:v>
                </c:pt>
                <c:pt idx="2793">
                  <c:v>31.167999999999608</c:v>
                </c:pt>
                <c:pt idx="2794">
                  <c:v>31.169999999999607</c:v>
                </c:pt>
                <c:pt idx="2795">
                  <c:v>31.171999999999613</c:v>
                </c:pt>
                <c:pt idx="2796">
                  <c:v>31.173999999999616</c:v>
                </c:pt>
                <c:pt idx="2797">
                  <c:v>31.175999999999608</c:v>
                </c:pt>
                <c:pt idx="2798">
                  <c:v>31.177999999999614</c:v>
                </c:pt>
                <c:pt idx="2799">
                  <c:v>31.179999999999605</c:v>
                </c:pt>
                <c:pt idx="2800">
                  <c:v>31.181999999999604</c:v>
                </c:pt>
                <c:pt idx="2801">
                  <c:v>31.183999999999607</c:v>
                </c:pt>
                <c:pt idx="2802">
                  <c:v>31.185999999999606</c:v>
                </c:pt>
                <c:pt idx="2803">
                  <c:v>31.187999999999604</c:v>
                </c:pt>
                <c:pt idx="2804">
                  <c:v>31.189999999999607</c:v>
                </c:pt>
                <c:pt idx="2805">
                  <c:v>31.191999999999613</c:v>
                </c:pt>
                <c:pt idx="2806">
                  <c:v>31.193999999999605</c:v>
                </c:pt>
                <c:pt idx="2807">
                  <c:v>31.195999999999604</c:v>
                </c:pt>
                <c:pt idx="2808">
                  <c:v>31.19799999999961</c:v>
                </c:pt>
                <c:pt idx="2809">
                  <c:v>31.199999999999605</c:v>
                </c:pt>
                <c:pt idx="2810">
                  <c:v>31.201999999999604</c:v>
                </c:pt>
                <c:pt idx="2811">
                  <c:v>31.203999999999603</c:v>
                </c:pt>
                <c:pt idx="2812">
                  <c:v>31.205999999999602</c:v>
                </c:pt>
                <c:pt idx="2813">
                  <c:v>31.207999999999604</c:v>
                </c:pt>
                <c:pt idx="2814">
                  <c:v>31.209999999999603</c:v>
                </c:pt>
                <c:pt idx="2815">
                  <c:v>31.211999999999605</c:v>
                </c:pt>
                <c:pt idx="2816">
                  <c:v>31.213999999999601</c:v>
                </c:pt>
                <c:pt idx="2817">
                  <c:v>31.215999999999603</c:v>
                </c:pt>
                <c:pt idx="2818">
                  <c:v>31.217999999999609</c:v>
                </c:pt>
                <c:pt idx="2819">
                  <c:v>31.219999999999601</c:v>
                </c:pt>
                <c:pt idx="2820">
                  <c:v>31.221999999999603</c:v>
                </c:pt>
                <c:pt idx="2821">
                  <c:v>31.223999999999602</c:v>
                </c:pt>
                <c:pt idx="2822">
                  <c:v>31.225999999999594</c:v>
                </c:pt>
                <c:pt idx="2823">
                  <c:v>31.2279999999996</c:v>
                </c:pt>
                <c:pt idx="2824">
                  <c:v>31.229999999999599</c:v>
                </c:pt>
                <c:pt idx="2825">
                  <c:v>31.231999999999601</c:v>
                </c:pt>
                <c:pt idx="2826">
                  <c:v>31.2339999999996</c:v>
                </c:pt>
                <c:pt idx="2827">
                  <c:v>31.235999999999599</c:v>
                </c:pt>
                <c:pt idx="2828">
                  <c:v>31.237999999999605</c:v>
                </c:pt>
                <c:pt idx="2829">
                  <c:v>31.239999999999601</c:v>
                </c:pt>
                <c:pt idx="2830">
                  <c:v>31.241999999999599</c:v>
                </c:pt>
                <c:pt idx="2831">
                  <c:v>31.243999999999591</c:v>
                </c:pt>
                <c:pt idx="2832">
                  <c:v>31.24599999999959</c:v>
                </c:pt>
                <c:pt idx="2833">
                  <c:v>31.2479999999996</c:v>
                </c:pt>
                <c:pt idx="2834">
                  <c:v>31.249999999999599</c:v>
                </c:pt>
                <c:pt idx="2835">
                  <c:v>31.251999999999597</c:v>
                </c:pt>
                <c:pt idx="2836">
                  <c:v>31.2539999999996</c:v>
                </c:pt>
                <c:pt idx="2837">
                  <c:v>31.255999999999599</c:v>
                </c:pt>
                <c:pt idx="2838">
                  <c:v>31.257999999999598</c:v>
                </c:pt>
                <c:pt idx="2839">
                  <c:v>31.259999999999597</c:v>
                </c:pt>
                <c:pt idx="2840">
                  <c:v>31.261999999999592</c:v>
                </c:pt>
                <c:pt idx="2841">
                  <c:v>31.263999999999591</c:v>
                </c:pt>
                <c:pt idx="2842">
                  <c:v>31.26599999999959</c:v>
                </c:pt>
                <c:pt idx="2843">
                  <c:v>31.267999999999596</c:v>
                </c:pt>
                <c:pt idx="2844">
                  <c:v>31.269999999999591</c:v>
                </c:pt>
                <c:pt idx="2845">
                  <c:v>31.271999999999597</c:v>
                </c:pt>
                <c:pt idx="2846">
                  <c:v>31.273999999999596</c:v>
                </c:pt>
                <c:pt idx="2847">
                  <c:v>31.275999999999588</c:v>
                </c:pt>
                <c:pt idx="2848">
                  <c:v>31.277999999999594</c:v>
                </c:pt>
                <c:pt idx="2849">
                  <c:v>31.279999999999596</c:v>
                </c:pt>
                <c:pt idx="2850">
                  <c:v>31.281999999999588</c:v>
                </c:pt>
                <c:pt idx="2851">
                  <c:v>31.283999999999587</c:v>
                </c:pt>
                <c:pt idx="2852">
                  <c:v>31.285999999999589</c:v>
                </c:pt>
                <c:pt idx="2853">
                  <c:v>31.287999999999592</c:v>
                </c:pt>
                <c:pt idx="2854">
                  <c:v>31.289999999999587</c:v>
                </c:pt>
                <c:pt idx="2855">
                  <c:v>31.291999999999593</c:v>
                </c:pt>
                <c:pt idx="2856">
                  <c:v>31.293999999999592</c:v>
                </c:pt>
                <c:pt idx="2857">
                  <c:v>31.295999999999587</c:v>
                </c:pt>
                <c:pt idx="2858">
                  <c:v>31.297999999999593</c:v>
                </c:pt>
                <c:pt idx="2859">
                  <c:v>31.299999999999592</c:v>
                </c:pt>
                <c:pt idx="2860">
                  <c:v>31.301999999999595</c:v>
                </c:pt>
                <c:pt idx="2861">
                  <c:v>31.303999999999593</c:v>
                </c:pt>
                <c:pt idx="2862">
                  <c:v>31.305999999999592</c:v>
                </c:pt>
                <c:pt idx="2863">
                  <c:v>31.307999999999591</c:v>
                </c:pt>
                <c:pt idx="2864">
                  <c:v>31.30999999999959</c:v>
                </c:pt>
                <c:pt idx="2865">
                  <c:v>31.3119999999996</c:v>
                </c:pt>
                <c:pt idx="2866">
                  <c:v>31.313999999999591</c:v>
                </c:pt>
                <c:pt idx="2867">
                  <c:v>31.31599999999959</c:v>
                </c:pt>
                <c:pt idx="2868">
                  <c:v>31.3179999999996</c:v>
                </c:pt>
                <c:pt idx="2869">
                  <c:v>31.319999999999595</c:v>
                </c:pt>
                <c:pt idx="2870">
                  <c:v>31.321999999999591</c:v>
                </c:pt>
                <c:pt idx="2871">
                  <c:v>31.32399999999959</c:v>
                </c:pt>
                <c:pt idx="2872">
                  <c:v>31.325999999999588</c:v>
                </c:pt>
                <c:pt idx="2873">
                  <c:v>31.327999999999591</c:v>
                </c:pt>
                <c:pt idx="2874">
                  <c:v>31.32999999999959</c:v>
                </c:pt>
                <c:pt idx="2875">
                  <c:v>31.331999999999599</c:v>
                </c:pt>
                <c:pt idx="2876">
                  <c:v>31.333999999999591</c:v>
                </c:pt>
                <c:pt idx="2877">
                  <c:v>31.33599999999959</c:v>
                </c:pt>
                <c:pt idx="2878">
                  <c:v>31.3379999999996</c:v>
                </c:pt>
                <c:pt idx="2879">
                  <c:v>31.339999999999591</c:v>
                </c:pt>
                <c:pt idx="2880">
                  <c:v>31.34199999999959</c:v>
                </c:pt>
                <c:pt idx="2881">
                  <c:v>31.343999999999593</c:v>
                </c:pt>
                <c:pt idx="2882">
                  <c:v>31.345999999999588</c:v>
                </c:pt>
                <c:pt idx="2883">
                  <c:v>31.34799999999959</c:v>
                </c:pt>
                <c:pt idx="2884">
                  <c:v>31.349999999999593</c:v>
                </c:pt>
                <c:pt idx="2885">
                  <c:v>31.351999999999595</c:v>
                </c:pt>
                <c:pt idx="2886">
                  <c:v>31.353999999999591</c:v>
                </c:pt>
                <c:pt idx="2887">
                  <c:v>31.35599999999959</c:v>
                </c:pt>
                <c:pt idx="2888">
                  <c:v>31.357999999999592</c:v>
                </c:pt>
                <c:pt idx="2889">
                  <c:v>31.359999999999591</c:v>
                </c:pt>
                <c:pt idx="2890">
                  <c:v>31.36199999999959</c:v>
                </c:pt>
                <c:pt idx="2891">
                  <c:v>31.363999999999585</c:v>
                </c:pt>
                <c:pt idx="2892">
                  <c:v>31.365999999999588</c:v>
                </c:pt>
                <c:pt idx="2893">
                  <c:v>31.36799999999959</c:v>
                </c:pt>
                <c:pt idx="2894">
                  <c:v>31.369999999999585</c:v>
                </c:pt>
                <c:pt idx="2895">
                  <c:v>31.371999999999591</c:v>
                </c:pt>
                <c:pt idx="2896">
                  <c:v>31.37399999999959</c:v>
                </c:pt>
                <c:pt idx="2897">
                  <c:v>31.375999999999593</c:v>
                </c:pt>
                <c:pt idx="2898">
                  <c:v>31.377999999999592</c:v>
                </c:pt>
                <c:pt idx="2899">
                  <c:v>31.37999999999959</c:v>
                </c:pt>
                <c:pt idx="2900">
                  <c:v>31.381999999999593</c:v>
                </c:pt>
                <c:pt idx="2901">
                  <c:v>31.383999999999585</c:v>
                </c:pt>
                <c:pt idx="2902">
                  <c:v>31.385999999999584</c:v>
                </c:pt>
                <c:pt idx="2903">
                  <c:v>31.38799999999959</c:v>
                </c:pt>
                <c:pt idx="2904">
                  <c:v>31.389999999999581</c:v>
                </c:pt>
                <c:pt idx="2905">
                  <c:v>31.391999999999591</c:v>
                </c:pt>
                <c:pt idx="2906">
                  <c:v>31.39399999999959</c:v>
                </c:pt>
                <c:pt idx="2907">
                  <c:v>31.395999999999585</c:v>
                </c:pt>
                <c:pt idx="2908">
                  <c:v>31.397999999999591</c:v>
                </c:pt>
                <c:pt idx="2909">
                  <c:v>31.39999999999959</c:v>
                </c:pt>
                <c:pt idx="2910">
                  <c:v>31.401999999999585</c:v>
                </c:pt>
                <c:pt idx="2911">
                  <c:v>31.403999999999581</c:v>
                </c:pt>
                <c:pt idx="2912">
                  <c:v>31.40599999999958</c:v>
                </c:pt>
                <c:pt idx="2913">
                  <c:v>31.407999999999589</c:v>
                </c:pt>
                <c:pt idx="2914">
                  <c:v>31.409999999999581</c:v>
                </c:pt>
                <c:pt idx="2915">
                  <c:v>31.411999999999587</c:v>
                </c:pt>
                <c:pt idx="2916">
                  <c:v>31.413999999999589</c:v>
                </c:pt>
                <c:pt idx="2917">
                  <c:v>31.415999999999581</c:v>
                </c:pt>
                <c:pt idx="2918">
                  <c:v>31.417999999999587</c:v>
                </c:pt>
                <c:pt idx="2919">
                  <c:v>31.419999999999586</c:v>
                </c:pt>
                <c:pt idx="2920">
                  <c:v>31.421999999999578</c:v>
                </c:pt>
                <c:pt idx="2921">
                  <c:v>31.42399999999958</c:v>
                </c:pt>
                <c:pt idx="2922">
                  <c:v>31.425999999999579</c:v>
                </c:pt>
                <c:pt idx="2923">
                  <c:v>31.427999999999578</c:v>
                </c:pt>
                <c:pt idx="2924">
                  <c:v>31.42999999999958</c:v>
                </c:pt>
                <c:pt idx="2925">
                  <c:v>31.431999999999586</c:v>
                </c:pt>
                <c:pt idx="2926">
                  <c:v>31.433999999999578</c:v>
                </c:pt>
                <c:pt idx="2927">
                  <c:v>31.435999999999577</c:v>
                </c:pt>
                <c:pt idx="2928">
                  <c:v>31.437999999999583</c:v>
                </c:pt>
                <c:pt idx="2929">
                  <c:v>31.439999999999586</c:v>
                </c:pt>
                <c:pt idx="2930">
                  <c:v>31.441999999999577</c:v>
                </c:pt>
                <c:pt idx="2931">
                  <c:v>31.443999999999576</c:v>
                </c:pt>
                <c:pt idx="2932">
                  <c:v>31.445999999999579</c:v>
                </c:pt>
                <c:pt idx="2933">
                  <c:v>31.447999999999578</c:v>
                </c:pt>
                <c:pt idx="2934">
                  <c:v>31.449999999999577</c:v>
                </c:pt>
                <c:pt idx="2935">
                  <c:v>31.451999999999575</c:v>
                </c:pt>
                <c:pt idx="2936">
                  <c:v>31.453999999999574</c:v>
                </c:pt>
                <c:pt idx="2937">
                  <c:v>31.455999999999577</c:v>
                </c:pt>
                <c:pt idx="2938">
                  <c:v>31.457999999999583</c:v>
                </c:pt>
                <c:pt idx="2939">
                  <c:v>31.459999999999575</c:v>
                </c:pt>
                <c:pt idx="2940">
                  <c:v>31.461999999999577</c:v>
                </c:pt>
                <c:pt idx="2941">
                  <c:v>31.463999999999576</c:v>
                </c:pt>
                <c:pt idx="2942">
                  <c:v>31.465999999999568</c:v>
                </c:pt>
                <c:pt idx="2943">
                  <c:v>31.467999999999574</c:v>
                </c:pt>
                <c:pt idx="2944">
                  <c:v>31.469999999999573</c:v>
                </c:pt>
                <c:pt idx="2945">
                  <c:v>31.471999999999575</c:v>
                </c:pt>
                <c:pt idx="2946">
                  <c:v>31.473999999999574</c:v>
                </c:pt>
                <c:pt idx="2947">
                  <c:v>31.475999999999573</c:v>
                </c:pt>
                <c:pt idx="2948">
                  <c:v>31.477999999999575</c:v>
                </c:pt>
                <c:pt idx="2949">
                  <c:v>31.479999999999574</c:v>
                </c:pt>
                <c:pt idx="2950">
                  <c:v>31.481999999999573</c:v>
                </c:pt>
                <c:pt idx="2951">
                  <c:v>31.483999999999572</c:v>
                </c:pt>
                <c:pt idx="2952">
                  <c:v>31.485999999999564</c:v>
                </c:pt>
                <c:pt idx="2953">
                  <c:v>31.487999999999573</c:v>
                </c:pt>
                <c:pt idx="2954">
                  <c:v>31.489999999999572</c:v>
                </c:pt>
                <c:pt idx="2955">
                  <c:v>31.491999999999571</c:v>
                </c:pt>
                <c:pt idx="2956">
                  <c:v>31.493999999999573</c:v>
                </c:pt>
                <c:pt idx="2957">
                  <c:v>31.495999999999572</c:v>
                </c:pt>
                <c:pt idx="2958">
                  <c:v>31.497999999999571</c:v>
                </c:pt>
                <c:pt idx="2959">
                  <c:v>31.49999999999957</c:v>
                </c:pt>
                <c:pt idx="2960">
                  <c:v>31.501999999999576</c:v>
                </c:pt>
                <c:pt idx="2961">
                  <c:v>31.503999999999571</c:v>
                </c:pt>
                <c:pt idx="2962">
                  <c:v>31.50599999999957</c:v>
                </c:pt>
                <c:pt idx="2963">
                  <c:v>31.507999999999576</c:v>
                </c:pt>
                <c:pt idx="2964">
                  <c:v>31.509999999999575</c:v>
                </c:pt>
                <c:pt idx="2965">
                  <c:v>31.511999999999578</c:v>
                </c:pt>
                <c:pt idx="2966">
                  <c:v>31.513999999999577</c:v>
                </c:pt>
                <c:pt idx="2967">
                  <c:v>31.515999999999568</c:v>
                </c:pt>
                <c:pt idx="2968">
                  <c:v>31.517999999999574</c:v>
                </c:pt>
                <c:pt idx="2969">
                  <c:v>31.519999999999577</c:v>
                </c:pt>
                <c:pt idx="2970">
                  <c:v>31.521999999999576</c:v>
                </c:pt>
                <c:pt idx="2971">
                  <c:v>31.523999999999567</c:v>
                </c:pt>
                <c:pt idx="2972">
                  <c:v>31.52599999999957</c:v>
                </c:pt>
                <c:pt idx="2973">
                  <c:v>31.527999999999576</c:v>
                </c:pt>
                <c:pt idx="2974">
                  <c:v>31.529999999999568</c:v>
                </c:pt>
                <c:pt idx="2975">
                  <c:v>31.531999999999574</c:v>
                </c:pt>
                <c:pt idx="2976">
                  <c:v>31.533999999999565</c:v>
                </c:pt>
                <c:pt idx="2977">
                  <c:v>31.535999999999568</c:v>
                </c:pt>
                <c:pt idx="2978">
                  <c:v>31.537999999999574</c:v>
                </c:pt>
                <c:pt idx="2979">
                  <c:v>31.539999999999573</c:v>
                </c:pt>
                <c:pt idx="2980">
                  <c:v>31.541999999999568</c:v>
                </c:pt>
                <c:pt idx="2981">
                  <c:v>31.543999999999567</c:v>
                </c:pt>
                <c:pt idx="2982">
                  <c:v>31.545999999999566</c:v>
                </c:pt>
                <c:pt idx="2983">
                  <c:v>31.547999999999565</c:v>
                </c:pt>
                <c:pt idx="2984">
                  <c:v>31.549999999999564</c:v>
                </c:pt>
                <c:pt idx="2985">
                  <c:v>31.551999999999573</c:v>
                </c:pt>
                <c:pt idx="2986">
                  <c:v>31.553999999999565</c:v>
                </c:pt>
                <c:pt idx="2987">
                  <c:v>31.555999999999564</c:v>
                </c:pt>
                <c:pt idx="2988">
                  <c:v>31.557999999999574</c:v>
                </c:pt>
                <c:pt idx="2989">
                  <c:v>31.559999999999565</c:v>
                </c:pt>
                <c:pt idx="2990">
                  <c:v>31.561999999999564</c:v>
                </c:pt>
                <c:pt idx="2991">
                  <c:v>31.563999999999563</c:v>
                </c:pt>
                <c:pt idx="2992">
                  <c:v>31.565999999999562</c:v>
                </c:pt>
                <c:pt idx="2993">
                  <c:v>31.567999999999564</c:v>
                </c:pt>
                <c:pt idx="2994">
                  <c:v>31.569999999999563</c:v>
                </c:pt>
                <c:pt idx="2995">
                  <c:v>31.571999999999569</c:v>
                </c:pt>
                <c:pt idx="2996">
                  <c:v>31.573999999999565</c:v>
                </c:pt>
                <c:pt idx="2997">
                  <c:v>31.575999999999564</c:v>
                </c:pt>
                <c:pt idx="2998">
                  <c:v>31.57799999999957</c:v>
                </c:pt>
                <c:pt idx="2999">
                  <c:v>31.579999999999561</c:v>
                </c:pt>
                <c:pt idx="3000">
                  <c:v>31.58199999999956</c:v>
                </c:pt>
                <c:pt idx="3001">
                  <c:v>31.583999999999563</c:v>
                </c:pt>
                <c:pt idx="3002">
                  <c:v>31.585999999999562</c:v>
                </c:pt>
                <c:pt idx="3003">
                  <c:v>31.58799999999956</c:v>
                </c:pt>
                <c:pt idx="3004">
                  <c:v>31.589999999999563</c:v>
                </c:pt>
                <c:pt idx="3005">
                  <c:v>31.591999999999565</c:v>
                </c:pt>
                <c:pt idx="3006">
                  <c:v>31.593999999999561</c:v>
                </c:pt>
                <c:pt idx="3007">
                  <c:v>31.59599999999956</c:v>
                </c:pt>
                <c:pt idx="3008">
                  <c:v>31.597999999999558</c:v>
                </c:pt>
                <c:pt idx="3009">
                  <c:v>31.599999999999561</c:v>
                </c:pt>
                <c:pt idx="3010">
                  <c:v>31.601999999999567</c:v>
                </c:pt>
                <c:pt idx="3011">
                  <c:v>31.603999999999566</c:v>
                </c:pt>
                <c:pt idx="3012">
                  <c:v>31.605999999999561</c:v>
                </c:pt>
                <c:pt idx="3013">
                  <c:v>31.607999999999567</c:v>
                </c:pt>
                <c:pt idx="3014">
                  <c:v>31.609999999999566</c:v>
                </c:pt>
                <c:pt idx="3015">
                  <c:v>31.611999999999565</c:v>
                </c:pt>
                <c:pt idx="3016">
                  <c:v>31.613999999999564</c:v>
                </c:pt>
                <c:pt idx="3017">
                  <c:v>31.615999999999566</c:v>
                </c:pt>
                <c:pt idx="3018">
                  <c:v>31.617999999999569</c:v>
                </c:pt>
                <c:pt idx="3019">
                  <c:v>31.619999999999564</c:v>
                </c:pt>
                <c:pt idx="3020">
                  <c:v>31.621999999999566</c:v>
                </c:pt>
                <c:pt idx="3021">
                  <c:v>31.623999999999558</c:v>
                </c:pt>
                <c:pt idx="3022">
                  <c:v>31.625999999999557</c:v>
                </c:pt>
                <c:pt idx="3023">
                  <c:v>31.627999999999563</c:v>
                </c:pt>
                <c:pt idx="3024">
                  <c:v>31.629999999999555</c:v>
                </c:pt>
                <c:pt idx="3025">
                  <c:v>31.631999999999564</c:v>
                </c:pt>
                <c:pt idx="3026">
                  <c:v>31.633999999999563</c:v>
                </c:pt>
                <c:pt idx="3027">
                  <c:v>31.635999999999555</c:v>
                </c:pt>
                <c:pt idx="3028">
                  <c:v>31.637999999999565</c:v>
                </c:pt>
                <c:pt idx="3029">
                  <c:v>31.639999999999564</c:v>
                </c:pt>
                <c:pt idx="3030">
                  <c:v>31.641999999999555</c:v>
                </c:pt>
                <c:pt idx="3031">
                  <c:v>31.643999999999554</c:v>
                </c:pt>
                <c:pt idx="3032">
                  <c:v>31.645999999999553</c:v>
                </c:pt>
                <c:pt idx="3033">
                  <c:v>31.647999999999563</c:v>
                </c:pt>
                <c:pt idx="3034">
                  <c:v>31.649999999999554</c:v>
                </c:pt>
                <c:pt idx="3035">
                  <c:v>31.65199999999956</c:v>
                </c:pt>
                <c:pt idx="3036">
                  <c:v>31.653999999999563</c:v>
                </c:pt>
                <c:pt idx="3037">
                  <c:v>31.655999999999555</c:v>
                </c:pt>
                <c:pt idx="3038">
                  <c:v>31.657999999999561</c:v>
                </c:pt>
                <c:pt idx="3039">
                  <c:v>31.65999999999956</c:v>
                </c:pt>
                <c:pt idx="3040">
                  <c:v>31.661999999999551</c:v>
                </c:pt>
                <c:pt idx="3041">
                  <c:v>31.663999999999554</c:v>
                </c:pt>
                <c:pt idx="3042">
                  <c:v>31.665999999999553</c:v>
                </c:pt>
                <c:pt idx="3043">
                  <c:v>31.667999999999555</c:v>
                </c:pt>
                <c:pt idx="3044">
                  <c:v>31.669999999999554</c:v>
                </c:pt>
                <c:pt idx="3045">
                  <c:v>31.67199999999956</c:v>
                </c:pt>
                <c:pt idx="3046">
                  <c:v>31.673999999999555</c:v>
                </c:pt>
                <c:pt idx="3047">
                  <c:v>31.675999999999551</c:v>
                </c:pt>
                <c:pt idx="3048">
                  <c:v>31.677999999999557</c:v>
                </c:pt>
                <c:pt idx="3049">
                  <c:v>31.679999999999559</c:v>
                </c:pt>
                <c:pt idx="3050">
                  <c:v>31.681999999999551</c:v>
                </c:pt>
                <c:pt idx="3051">
                  <c:v>31.68399999999955</c:v>
                </c:pt>
                <c:pt idx="3052">
                  <c:v>31.685999999999552</c:v>
                </c:pt>
                <c:pt idx="3053">
                  <c:v>31.687999999999551</c:v>
                </c:pt>
                <c:pt idx="3054">
                  <c:v>31.68999999999955</c:v>
                </c:pt>
                <c:pt idx="3055">
                  <c:v>31.691999999999556</c:v>
                </c:pt>
                <c:pt idx="3056">
                  <c:v>31.693999999999548</c:v>
                </c:pt>
                <c:pt idx="3057">
                  <c:v>31.69599999999955</c:v>
                </c:pt>
                <c:pt idx="3058">
                  <c:v>31.697999999999556</c:v>
                </c:pt>
                <c:pt idx="3059">
                  <c:v>31.699999999999548</c:v>
                </c:pt>
                <c:pt idx="3060">
                  <c:v>31.701999999999551</c:v>
                </c:pt>
                <c:pt idx="3061">
                  <c:v>31.703999999999549</c:v>
                </c:pt>
                <c:pt idx="3062">
                  <c:v>31.705999999999541</c:v>
                </c:pt>
                <c:pt idx="3063">
                  <c:v>31.707999999999547</c:v>
                </c:pt>
                <c:pt idx="3064">
                  <c:v>31.709999999999546</c:v>
                </c:pt>
                <c:pt idx="3065">
                  <c:v>31.711999999999556</c:v>
                </c:pt>
                <c:pt idx="3066">
                  <c:v>31.713999999999547</c:v>
                </c:pt>
                <c:pt idx="3067">
                  <c:v>31.715999999999546</c:v>
                </c:pt>
                <c:pt idx="3068">
                  <c:v>31.717999999999556</c:v>
                </c:pt>
                <c:pt idx="3069">
                  <c:v>31.719999999999548</c:v>
                </c:pt>
                <c:pt idx="3070">
                  <c:v>31.721999999999547</c:v>
                </c:pt>
                <c:pt idx="3071">
                  <c:v>31.723999999999542</c:v>
                </c:pt>
                <c:pt idx="3072">
                  <c:v>31.725999999999537</c:v>
                </c:pt>
                <c:pt idx="3073">
                  <c:v>31.727999999999547</c:v>
                </c:pt>
                <c:pt idx="3074">
                  <c:v>31.729999999999546</c:v>
                </c:pt>
                <c:pt idx="3075">
                  <c:v>31.731999999999545</c:v>
                </c:pt>
                <c:pt idx="3076">
                  <c:v>31.733999999999547</c:v>
                </c:pt>
                <c:pt idx="3077">
                  <c:v>31.735999999999546</c:v>
                </c:pt>
                <c:pt idx="3078">
                  <c:v>31.737999999999545</c:v>
                </c:pt>
                <c:pt idx="3079">
                  <c:v>31.739999999999544</c:v>
                </c:pt>
                <c:pt idx="3080">
                  <c:v>31.741999999999543</c:v>
                </c:pt>
                <c:pt idx="3081">
                  <c:v>31.743999999999538</c:v>
                </c:pt>
                <c:pt idx="3082">
                  <c:v>31.745999999999537</c:v>
                </c:pt>
                <c:pt idx="3083">
                  <c:v>31.747999999999543</c:v>
                </c:pt>
                <c:pt idx="3084">
                  <c:v>31.749999999999542</c:v>
                </c:pt>
                <c:pt idx="3085">
                  <c:v>31.751999999999544</c:v>
                </c:pt>
                <c:pt idx="3086">
                  <c:v>31.753999999999543</c:v>
                </c:pt>
                <c:pt idx="3087">
                  <c:v>31.755999999999542</c:v>
                </c:pt>
                <c:pt idx="3088">
                  <c:v>31.757999999999541</c:v>
                </c:pt>
                <c:pt idx="3089">
                  <c:v>31.759999999999543</c:v>
                </c:pt>
                <c:pt idx="3090">
                  <c:v>31.761999999999542</c:v>
                </c:pt>
                <c:pt idx="3091">
                  <c:v>31.763999999999534</c:v>
                </c:pt>
                <c:pt idx="3092">
                  <c:v>31.765999999999536</c:v>
                </c:pt>
                <c:pt idx="3093">
                  <c:v>31.767999999999542</c:v>
                </c:pt>
                <c:pt idx="3094">
                  <c:v>31.769999999999534</c:v>
                </c:pt>
                <c:pt idx="3095">
                  <c:v>31.77199999999954</c:v>
                </c:pt>
                <c:pt idx="3096">
                  <c:v>31.773999999999539</c:v>
                </c:pt>
                <c:pt idx="3097">
                  <c:v>31.775999999999542</c:v>
                </c:pt>
                <c:pt idx="3098">
                  <c:v>31.77799999999954</c:v>
                </c:pt>
                <c:pt idx="3099">
                  <c:v>31.779999999999539</c:v>
                </c:pt>
                <c:pt idx="3100">
                  <c:v>31.781999999999542</c:v>
                </c:pt>
                <c:pt idx="3101">
                  <c:v>31.783999999999534</c:v>
                </c:pt>
                <c:pt idx="3102">
                  <c:v>31.785999999999532</c:v>
                </c:pt>
                <c:pt idx="3103">
                  <c:v>31.787999999999531</c:v>
                </c:pt>
                <c:pt idx="3104">
                  <c:v>31.78999999999953</c:v>
                </c:pt>
                <c:pt idx="3105">
                  <c:v>31.79199999999954</c:v>
                </c:pt>
                <c:pt idx="3106">
                  <c:v>31.793999999999539</c:v>
                </c:pt>
                <c:pt idx="3107">
                  <c:v>31.79599999999953</c:v>
                </c:pt>
                <c:pt idx="3108">
                  <c:v>31.79799999999954</c:v>
                </c:pt>
                <c:pt idx="3109">
                  <c:v>31.799999999999539</c:v>
                </c:pt>
                <c:pt idx="3110">
                  <c:v>31.801999999999538</c:v>
                </c:pt>
                <c:pt idx="3111">
                  <c:v>31.803999999999537</c:v>
                </c:pt>
                <c:pt idx="3112">
                  <c:v>31.805999999999536</c:v>
                </c:pt>
                <c:pt idx="3113">
                  <c:v>31.807999999999538</c:v>
                </c:pt>
                <c:pt idx="3114">
                  <c:v>31.809999999999537</c:v>
                </c:pt>
                <c:pt idx="3115">
                  <c:v>31.811999999999543</c:v>
                </c:pt>
                <c:pt idx="3116">
                  <c:v>31.813999999999538</c:v>
                </c:pt>
                <c:pt idx="3117">
                  <c:v>31.815999999999537</c:v>
                </c:pt>
                <c:pt idx="3118">
                  <c:v>31.817999999999543</c:v>
                </c:pt>
                <c:pt idx="3119">
                  <c:v>31.819999999999535</c:v>
                </c:pt>
                <c:pt idx="3120">
                  <c:v>31.821999999999534</c:v>
                </c:pt>
                <c:pt idx="3121">
                  <c:v>31.823999999999536</c:v>
                </c:pt>
                <c:pt idx="3122">
                  <c:v>31.825999999999532</c:v>
                </c:pt>
                <c:pt idx="3123">
                  <c:v>31.827999999999534</c:v>
                </c:pt>
                <c:pt idx="3124">
                  <c:v>31.829999999999536</c:v>
                </c:pt>
                <c:pt idx="3125">
                  <c:v>31.831999999999535</c:v>
                </c:pt>
                <c:pt idx="3126">
                  <c:v>31.833999999999534</c:v>
                </c:pt>
                <c:pt idx="3127">
                  <c:v>31.835999999999533</c:v>
                </c:pt>
                <c:pt idx="3128">
                  <c:v>31.837999999999539</c:v>
                </c:pt>
                <c:pt idx="3129">
                  <c:v>31.839999999999534</c:v>
                </c:pt>
                <c:pt idx="3130">
                  <c:v>31.841999999999533</c:v>
                </c:pt>
                <c:pt idx="3131">
                  <c:v>31.843999999999532</c:v>
                </c:pt>
                <c:pt idx="3132">
                  <c:v>31.845999999999528</c:v>
                </c:pt>
                <c:pt idx="3133">
                  <c:v>31.847999999999534</c:v>
                </c:pt>
                <c:pt idx="3134">
                  <c:v>31.849999999999532</c:v>
                </c:pt>
                <c:pt idx="3135">
                  <c:v>31.851999999999531</c:v>
                </c:pt>
                <c:pt idx="3136">
                  <c:v>31.85399999999953</c:v>
                </c:pt>
                <c:pt idx="3137">
                  <c:v>31.855999999999533</c:v>
                </c:pt>
                <c:pt idx="3138">
                  <c:v>31.857999999999535</c:v>
                </c:pt>
                <c:pt idx="3139">
                  <c:v>31.85999999999953</c:v>
                </c:pt>
                <c:pt idx="3140">
                  <c:v>31.861999999999533</c:v>
                </c:pt>
                <c:pt idx="3141">
                  <c:v>31.863999999999532</c:v>
                </c:pt>
                <c:pt idx="3142">
                  <c:v>31.865999999999527</c:v>
                </c:pt>
                <c:pt idx="3143">
                  <c:v>31.86799999999953</c:v>
                </c:pt>
                <c:pt idx="3144">
                  <c:v>31.869999999999528</c:v>
                </c:pt>
                <c:pt idx="3145">
                  <c:v>31.871999999999531</c:v>
                </c:pt>
                <c:pt idx="3146">
                  <c:v>31.87399999999953</c:v>
                </c:pt>
                <c:pt idx="3147">
                  <c:v>31.875999999999532</c:v>
                </c:pt>
                <c:pt idx="3148">
                  <c:v>31.877999999999531</c:v>
                </c:pt>
                <c:pt idx="3149">
                  <c:v>31.87999999999953</c:v>
                </c:pt>
                <c:pt idx="3150">
                  <c:v>31.881999999999532</c:v>
                </c:pt>
                <c:pt idx="3151">
                  <c:v>31.883999999999528</c:v>
                </c:pt>
                <c:pt idx="3152">
                  <c:v>31.885999999999527</c:v>
                </c:pt>
                <c:pt idx="3153">
                  <c:v>31.887999999999533</c:v>
                </c:pt>
                <c:pt idx="3154">
                  <c:v>31.889999999999528</c:v>
                </c:pt>
                <c:pt idx="3155">
                  <c:v>31.891999999999531</c:v>
                </c:pt>
                <c:pt idx="3156">
                  <c:v>31.893999999999533</c:v>
                </c:pt>
                <c:pt idx="3157">
                  <c:v>31.895999999999528</c:v>
                </c:pt>
                <c:pt idx="3158">
                  <c:v>31.897999999999531</c:v>
                </c:pt>
                <c:pt idx="3159">
                  <c:v>31.89999999999953</c:v>
                </c:pt>
                <c:pt idx="3160">
                  <c:v>31.901999999999525</c:v>
                </c:pt>
                <c:pt idx="3161">
                  <c:v>31.903999999999527</c:v>
                </c:pt>
                <c:pt idx="3162">
                  <c:v>31.905999999999526</c:v>
                </c:pt>
                <c:pt idx="3163">
                  <c:v>31.907999999999525</c:v>
                </c:pt>
                <c:pt idx="3164">
                  <c:v>31.909999999999528</c:v>
                </c:pt>
                <c:pt idx="3165">
                  <c:v>31.91199999999953</c:v>
                </c:pt>
                <c:pt idx="3166">
                  <c:v>31.913999999999525</c:v>
                </c:pt>
                <c:pt idx="3167">
                  <c:v>31.915999999999524</c:v>
                </c:pt>
                <c:pt idx="3168">
                  <c:v>31.91799999999953</c:v>
                </c:pt>
                <c:pt idx="3169">
                  <c:v>31.919999999999533</c:v>
                </c:pt>
                <c:pt idx="3170">
                  <c:v>31.921999999999525</c:v>
                </c:pt>
                <c:pt idx="3171">
                  <c:v>31.923999999999523</c:v>
                </c:pt>
                <c:pt idx="3172">
                  <c:v>31.925999999999526</c:v>
                </c:pt>
                <c:pt idx="3173">
                  <c:v>31.927999999999525</c:v>
                </c:pt>
                <c:pt idx="3174">
                  <c:v>31.929999999999524</c:v>
                </c:pt>
                <c:pt idx="3175">
                  <c:v>31.93199999999953</c:v>
                </c:pt>
                <c:pt idx="3176">
                  <c:v>31.933999999999521</c:v>
                </c:pt>
                <c:pt idx="3177">
                  <c:v>31.935999999999524</c:v>
                </c:pt>
                <c:pt idx="3178">
                  <c:v>31.93799999999953</c:v>
                </c:pt>
                <c:pt idx="3179">
                  <c:v>31.939999999999525</c:v>
                </c:pt>
                <c:pt idx="3180">
                  <c:v>31.941999999999524</c:v>
                </c:pt>
                <c:pt idx="3181">
                  <c:v>31.943999999999523</c:v>
                </c:pt>
                <c:pt idx="3182">
                  <c:v>31.945999999999522</c:v>
                </c:pt>
                <c:pt idx="3183">
                  <c:v>31.947999999999521</c:v>
                </c:pt>
                <c:pt idx="3184">
                  <c:v>31.94999999999952</c:v>
                </c:pt>
                <c:pt idx="3185">
                  <c:v>31.951999999999529</c:v>
                </c:pt>
                <c:pt idx="3186">
                  <c:v>31.953999999999521</c:v>
                </c:pt>
                <c:pt idx="3187">
                  <c:v>31.95599999999952</c:v>
                </c:pt>
                <c:pt idx="3188">
                  <c:v>31.957999999999529</c:v>
                </c:pt>
                <c:pt idx="3189">
                  <c:v>31.959999999999521</c:v>
                </c:pt>
                <c:pt idx="3190">
                  <c:v>31.96199999999952</c:v>
                </c:pt>
                <c:pt idx="3191">
                  <c:v>31.963999999999519</c:v>
                </c:pt>
                <c:pt idx="3192">
                  <c:v>31.965999999999511</c:v>
                </c:pt>
                <c:pt idx="3193">
                  <c:v>31.96799999999952</c:v>
                </c:pt>
                <c:pt idx="3194">
                  <c:v>31.969999999999519</c:v>
                </c:pt>
                <c:pt idx="3195">
                  <c:v>31.971999999999518</c:v>
                </c:pt>
                <c:pt idx="3196">
                  <c:v>31.973999999999521</c:v>
                </c:pt>
                <c:pt idx="3197">
                  <c:v>31.975999999999519</c:v>
                </c:pt>
                <c:pt idx="3198">
                  <c:v>31.977999999999518</c:v>
                </c:pt>
                <c:pt idx="3199">
                  <c:v>31.979999999999517</c:v>
                </c:pt>
                <c:pt idx="3200">
                  <c:v>31.981999999999516</c:v>
                </c:pt>
                <c:pt idx="3201">
                  <c:v>31.983999999999519</c:v>
                </c:pt>
                <c:pt idx="3202">
                  <c:v>31.98599999999951</c:v>
                </c:pt>
                <c:pt idx="3203">
                  <c:v>31.987999999999516</c:v>
                </c:pt>
                <c:pt idx="3204">
                  <c:v>31.989999999999519</c:v>
                </c:pt>
                <c:pt idx="3205">
                  <c:v>31.991999999999518</c:v>
                </c:pt>
                <c:pt idx="3206">
                  <c:v>31.993999999999517</c:v>
                </c:pt>
                <c:pt idx="3207">
                  <c:v>31.995999999999512</c:v>
                </c:pt>
                <c:pt idx="3208">
                  <c:v>31.997999999999514</c:v>
                </c:pt>
                <c:pt idx="3209">
                  <c:v>31.999999999999517</c:v>
                </c:pt>
                <c:pt idx="3210">
                  <c:v>32.001999999999505</c:v>
                </c:pt>
                <c:pt idx="3211">
                  <c:v>32.003999999999515</c:v>
                </c:pt>
                <c:pt idx="3212">
                  <c:v>32.005999999999517</c:v>
                </c:pt>
                <c:pt idx="3213">
                  <c:v>32.007999999999505</c:v>
                </c:pt>
                <c:pt idx="3214">
                  <c:v>32.009999999999515</c:v>
                </c:pt>
                <c:pt idx="3215">
                  <c:v>32.011999999999503</c:v>
                </c:pt>
                <c:pt idx="3216">
                  <c:v>32.013999999999506</c:v>
                </c:pt>
                <c:pt idx="3217">
                  <c:v>32.015999999999515</c:v>
                </c:pt>
                <c:pt idx="3218">
                  <c:v>32.017999999999503</c:v>
                </c:pt>
                <c:pt idx="3219">
                  <c:v>32.019999999999506</c:v>
                </c:pt>
                <c:pt idx="3220">
                  <c:v>32.021999999999515</c:v>
                </c:pt>
                <c:pt idx="3221">
                  <c:v>32.023999999999511</c:v>
                </c:pt>
                <c:pt idx="3222">
                  <c:v>32.025999999999513</c:v>
                </c:pt>
                <c:pt idx="3223">
                  <c:v>32.027999999999516</c:v>
                </c:pt>
                <c:pt idx="3224">
                  <c:v>32.029999999999511</c:v>
                </c:pt>
                <c:pt idx="3225">
                  <c:v>32.031999999999506</c:v>
                </c:pt>
                <c:pt idx="3226">
                  <c:v>32.033999999999509</c:v>
                </c:pt>
                <c:pt idx="3227">
                  <c:v>32.035999999999511</c:v>
                </c:pt>
                <c:pt idx="3228">
                  <c:v>32.037999999999514</c:v>
                </c:pt>
                <c:pt idx="3229">
                  <c:v>32.039999999999509</c:v>
                </c:pt>
                <c:pt idx="3230">
                  <c:v>32.041999999999504</c:v>
                </c:pt>
                <c:pt idx="3231">
                  <c:v>32.043999999999514</c:v>
                </c:pt>
                <c:pt idx="3232">
                  <c:v>32.045999999999509</c:v>
                </c:pt>
                <c:pt idx="3233">
                  <c:v>32.047999999999504</c:v>
                </c:pt>
                <c:pt idx="3234">
                  <c:v>32.049999999999514</c:v>
                </c:pt>
                <c:pt idx="3235">
                  <c:v>32.051999999999495</c:v>
                </c:pt>
                <c:pt idx="3236">
                  <c:v>32.053999999999505</c:v>
                </c:pt>
                <c:pt idx="3237">
                  <c:v>32.055999999999507</c:v>
                </c:pt>
                <c:pt idx="3238">
                  <c:v>32.057999999999495</c:v>
                </c:pt>
                <c:pt idx="3239">
                  <c:v>32.059999999999505</c:v>
                </c:pt>
                <c:pt idx="3240">
                  <c:v>32.061999999999507</c:v>
                </c:pt>
                <c:pt idx="3241">
                  <c:v>32.06399999999951</c:v>
                </c:pt>
                <c:pt idx="3242">
                  <c:v>32.065999999999512</c:v>
                </c:pt>
                <c:pt idx="3243">
                  <c:v>32.067999999999508</c:v>
                </c:pt>
                <c:pt idx="3244">
                  <c:v>32.06999999999951</c:v>
                </c:pt>
                <c:pt idx="3245">
                  <c:v>32.071999999999505</c:v>
                </c:pt>
                <c:pt idx="3246">
                  <c:v>32.073999999999508</c:v>
                </c:pt>
                <c:pt idx="3247">
                  <c:v>32.07599999999951</c:v>
                </c:pt>
                <c:pt idx="3248">
                  <c:v>32.077999999999506</c:v>
                </c:pt>
                <c:pt idx="3249">
                  <c:v>32.079999999999508</c:v>
                </c:pt>
                <c:pt idx="3250">
                  <c:v>32.081999999999496</c:v>
                </c:pt>
                <c:pt idx="3251">
                  <c:v>32.083999999999506</c:v>
                </c:pt>
                <c:pt idx="3252">
                  <c:v>32.085999999999508</c:v>
                </c:pt>
                <c:pt idx="3253">
                  <c:v>32.087999999999504</c:v>
                </c:pt>
                <c:pt idx="3254">
                  <c:v>32.089999999999506</c:v>
                </c:pt>
                <c:pt idx="3255">
                  <c:v>32.091999999999508</c:v>
                </c:pt>
                <c:pt idx="3256">
                  <c:v>32.093999999999511</c:v>
                </c:pt>
                <c:pt idx="3257">
                  <c:v>32.095999999999513</c:v>
                </c:pt>
                <c:pt idx="3258">
                  <c:v>32.097999999999502</c:v>
                </c:pt>
                <c:pt idx="3259">
                  <c:v>32.099999999999511</c:v>
                </c:pt>
                <c:pt idx="3260">
                  <c:v>32.101999999999506</c:v>
                </c:pt>
                <c:pt idx="3261">
                  <c:v>32.103999999999502</c:v>
                </c:pt>
                <c:pt idx="3262">
                  <c:v>32.105999999999511</c:v>
                </c:pt>
                <c:pt idx="3263">
                  <c:v>32.107999999999507</c:v>
                </c:pt>
                <c:pt idx="3264">
                  <c:v>32.109999999999502</c:v>
                </c:pt>
                <c:pt idx="3265">
                  <c:v>32.111999999999504</c:v>
                </c:pt>
                <c:pt idx="3266">
                  <c:v>32.113999999999507</c:v>
                </c:pt>
                <c:pt idx="3267">
                  <c:v>32.115999999999502</c:v>
                </c:pt>
                <c:pt idx="3268">
                  <c:v>32.117999999999505</c:v>
                </c:pt>
                <c:pt idx="3269">
                  <c:v>32.1199999999995</c:v>
                </c:pt>
                <c:pt idx="3270">
                  <c:v>32.121999999999503</c:v>
                </c:pt>
                <c:pt idx="3271">
                  <c:v>32.123999999999512</c:v>
                </c:pt>
                <c:pt idx="3272">
                  <c:v>32.125999999999515</c:v>
                </c:pt>
                <c:pt idx="3273">
                  <c:v>32.127999999999503</c:v>
                </c:pt>
                <c:pt idx="3274">
                  <c:v>32.129999999999512</c:v>
                </c:pt>
                <c:pt idx="3275">
                  <c:v>32.131999999999501</c:v>
                </c:pt>
                <c:pt idx="3276">
                  <c:v>32.133999999999503</c:v>
                </c:pt>
                <c:pt idx="3277">
                  <c:v>32.135999999999513</c:v>
                </c:pt>
                <c:pt idx="3278">
                  <c:v>32.137999999999501</c:v>
                </c:pt>
                <c:pt idx="3279">
                  <c:v>32.139999999999503</c:v>
                </c:pt>
                <c:pt idx="3280">
                  <c:v>32.141999999999499</c:v>
                </c:pt>
                <c:pt idx="3281">
                  <c:v>32.143999999999501</c:v>
                </c:pt>
                <c:pt idx="3282">
                  <c:v>32.145999999999503</c:v>
                </c:pt>
                <c:pt idx="3283">
                  <c:v>32.147999999999499</c:v>
                </c:pt>
                <c:pt idx="3284">
                  <c:v>32.149999999999501</c:v>
                </c:pt>
                <c:pt idx="3285">
                  <c:v>32.151999999999497</c:v>
                </c:pt>
                <c:pt idx="3286">
                  <c:v>32.153999999999499</c:v>
                </c:pt>
                <c:pt idx="3287">
                  <c:v>32.155999999999501</c:v>
                </c:pt>
                <c:pt idx="3288">
                  <c:v>32.157999999999497</c:v>
                </c:pt>
                <c:pt idx="3289">
                  <c:v>32.159999999999499</c:v>
                </c:pt>
                <c:pt idx="3290">
                  <c:v>32.161999999999502</c:v>
                </c:pt>
                <c:pt idx="3291">
                  <c:v>32.163999999999511</c:v>
                </c:pt>
                <c:pt idx="3292">
                  <c:v>32.165999999999514</c:v>
                </c:pt>
                <c:pt idx="3293">
                  <c:v>32.167999999999502</c:v>
                </c:pt>
                <c:pt idx="3294">
                  <c:v>32.169999999999511</c:v>
                </c:pt>
                <c:pt idx="3295">
                  <c:v>32.1719999999995</c:v>
                </c:pt>
                <c:pt idx="3296">
                  <c:v>32.173999999999502</c:v>
                </c:pt>
                <c:pt idx="3297">
                  <c:v>32.175999999999512</c:v>
                </c:pt>
                <c:pt idx="3298">
                  <c:v>32.1779999999995</c:v>
                </c:pt>
                <c:pt idx="3299">
                  <c:v>32.179999999999502</c:v>
                </c:pt>
                <c:pt idx="3300">
                  <c:v>32.181999999999498</c:v>
                </c:pt>
                <c:pt idx="3301">
                  <c:v>32.183999999999493</c:v>
                </c:pt>
                <c:pt idx="3302">
                  <c:v>32.185999999999503</c:v>
                </c:pt>
                <c:pt idx="3303">
                  <c:v>32.187999999999498</c:v>
                </c:pt>
                <c:pt idx="3304">
                  <c:v>32.189999999999493</c:v>
                </c:pt>
                <c:pt idx="3305">
                  <c:v>32.191999999999503</c:v>
                </c:pt>
                <c:pt idx="3306">
                  <c:v>32.193999999999505</c:v>
                </c:pt>
                <c:pt idx="3307">
                  <c:v>32.195999999999508</c:v>
                </c:pt>
                <c:pt idx="3308">
                  <c:v>32.197999999999503</c:v>
                </c:pt>
                <c:pt idx="3309">
                  <c:v>32.199999999999505</c:v>
                </c:pt>
                <c:pt idx="3310">
                  <c:v>32.201999999999501</c:v>
                </c:pt>
                <c:pt idx="3311">
                  <c:v>32.203999999999503</c:v>
                </c:pt>
                <c:pt idx="3312">
                  <c:v>32.205999999999506</c:v>
                </c:pt>
                <c:pt idx="3313">
                  <c:v>32.207999999999501</c:v>
                </c:pt>
                <c:pt idx="3314">
                  <c:v>32.209999999999503</c:v>
                </c:pt>
                <c:pt idx="3315">
                  <c:v>32.211999999999492</c:v>
                </c:pt>
                <c:pt idx="3316">
                  <c:v>32.213999999999501</c:v>
                </c:pt>
                <c:pt idx="3317">
                  <c:v>32.215999999999489</c:v>
                </c:pt>
                <c:pt idx="3318">
                  <c:v>32.217999999999492</c:v>
                </c:pt>
                <c:pt idx="3319">
                  <c:v>32.219999999999501</c:v>
                </c:pt>
                <c:pt idx="3320">
                  <c:v>32.221999999999504</c:v>
                </c:pt>
                <c:pt idx="3321">
                  <c:v>32.223999999999506</c:v>
                </c:pt>
                <c:pt idx="3322">
                  <c:v>32.225999999999509</c:v>
                </c:pt>
                <c:pt idx="3323">
                  <c:v>32.227999999999504</c:v>
                </c:pt>
                <c:pt idx="3324">
                  <c:v>32.229999999999507</c:v>
                </c:pt>
                <c:pt idx="3325">
                  <c:v>32.231999999999488</c:v>
                </c:pt>
                <c:pt idx="3326">
                  <c:v>32.233999999999504</c:v>
                </c:pt>
                <c:pt idx="3327">
                  <c:v>32.235999999999507</c:v>
                </c:pt>
                <c:pt idx="3328">
                  <c:v>32.237999999999488</c:v>
                </c:pt>
                <c:pt idx="3329">
                  <c:v>32.239999999999505</c:v>
                </c:pt>
                <c:pt idx="3330">
                  <c:v>32.241999999999493</c:v>
                </c:pt>
                <c:pt idx="3331">
                  <c:v>32.243999999999488</c:v>
                </c:pt>
                <c:pt idx="3332">
                  <c:v>32.245999999999505</c:v>
                </c:pt>
                <c:pt idx="3333">
                  <c:v>32.247999999999486</c:v>
                </c:pt>
                <c:pt idx="3334">
                  <c:v>32.249999999999488</c:v>
                </c:pt>
                <c:pt idx="3335">
                  <c:v>32.251999999999491</c:v>
                </c:pt>
                <c:pt idx="3336">
                  <c:v>32.253999999999486</c:v>
                </c:pt>
                <c:pt idx="3337">
                  <c:v>32.255999999999489</c:v>
                </c:pt>
                <c:pt idx="3338">
                  <c:v>32.257999999999484</c:v>
                </c:pt>
                <c:pt idx="3339">
                  <c:v>32.259999999999486</c:v>
                </c:pt>
                <c:pt idx="3340">
                  <c:v>32.261999999999489</c:v>
                </c:pt>
                <c:pt idx="3341">
                  <c:v>32.263999999999498</c:v>
                </c:pt>
                <c:pt idx="3342">
                  <c:v>32.265999999999508</c:v>
                </c:pt>
                <c:pt idx="3343">
                  <c:v>32.267999999999489</c:v>
                </c:pt>
                <c:pt idx="3344">
                  <c:v>32.269999999999499</c:v>
                </c:pt>
                <c:pt idx="3345">
                  <c:v>32.271999999999487</c:v>
                </c:pt>
                <c:pt idx="3346">
                  <c:v>32.273999999999489</c:v>
                </c:pt>
                <c:pt idx="3347">
                  <c:v>32.275999999999499</c:v>
                </c:pt>
                <c:pt idx="3348">
                  <c:v>32.277999999999487</c:v>
                </c:pt>
                <c:pt idx="3349">
                  <c:v>32.279999999999482</c:v>
                </c:pt>
                <c:pt idx="3350">
                  <c:v>32.281999999999485</c:v>
                </c:pt>
                <c:pt idx="3351">
                  <c:v>32.283999999999487</c:v>
                </c:pt>
                <c:pt idx="3352">
                  <c:v>32.285999999999483</c:v>
                </c:pt>
                <c:pt idx="3353">
                  <c:v>32.287999999999485</c:v>
                </c:pt>
                <c:pt idx="3354">
                  <c:v>32.28999999999948</c:v>
                </c:pt>
                <c:pt idx="3355">
                  <c:v>32.291999999999483</c:v>
                </c:pt>
                <c:pt idx="3356">
                  <c:v>32.2939999999995</c:v>
                </c:pt>
                <c:pt idx="3357">
                  <c:v>32.295999999999495</c:v>
                </c:pt>
                <c:pt idx="3358">
                  <c:v>32.297999999999483</c:v>
                </c:pt>
                <c:pt idx="3359">
                  <c:v>32.2999999999995</c:v>
                </c:pt>
                <c:pt idx="3360">
                  <c:v>32.301999999999474</c:v>
                </c:pt>
                <c:pt idx="3361">
                  <c:v>32.303999999999476</c:v>
                </c:pt>
                <c:pt idx="3362">
                  <c:v>32.305999999999486</c:v>
                </c:pt>
                <c:pt idx="3363">
                  <c:v>32.307999999999474</c:v>
                </c:pt>
                <c:pt idx="3364">
                  <c:v>32.309999999999484</c:v>
                </c:pt>
                <c:pt idx="3365">
                  <c:v>32.311999999999465</c:v>
                </c:pt>
                <c:pt idx="3366">
                  <c:v>32.313999999999474</c:v>
                </c:pt>
                <c:pt idx="3367">
                  <c:v>32.315999999999484</c:v>
                </c:pt>
                <c:pt idx="3368">
                  <c:v>32.317999999999465</c:v>
                </c:pt>
                <c:pt idx="3369">
                  <c:v>32.319999999999474</c:v>
                </c:pt>
                <c:pt idx="3370">
                  <c:v>32.321999999999477</c:v>
                </c:pt>
                <c:pt idx="3371">
                  <c:v>32.323999999999479</c:v>
                </c:pt>
                <c:pt idx="3372">
                  <c:v>32.325999999999482</c:v>
                </c:pt>
                <c:pt idx="3373">
                  <c:v>32.327999999999477</c:v>
                </c:pt>
                <c:pt idx="3374">
                  <c:v>32.32999999999948</c:v>
                </c:pt>
                <c:pt idx="3375">
                  <c:v>32.331999999999475</c:v>
                </c:pt>
                <c:pt idx="3376">
                  <c:v>32.333999999999477</c:v>
                </c:pt>
                <c:pt idx="3377">
                  <c:v>32.33599999999948</c:v>
                </c:pt>
                <c:pt idx="3378">
                  <c:v>32.337999999999475</c:v>
                </c:pt>
                <c:pt idx="3379">
                  <c:v>32.339999999999478</c:v>
                </c:pt>
                <c:pt idx="3380">
                  <c:v>32.341999999999466</c:v>
                </c:pt>
                <c:pt idx="3381">
                  <c:v>32.343999999999475</c:v>
                </c:pt>
                <c:pt idx="3382">
                  <c:v>32.345999999999478</c:v>
                </c:pt>
                <c:pt idx="3383">
                  <c:v>32.347999999999466</c:v>
                </c:pt>
                <c:pt idx="3384">
                  <c:v>32.349999999999476</c:v>
                </c:pt>
                <c:pt idx="3385">
                  <c:v>32.351999999999464</c:v>
                </c:pt>
                <c:pt idx="3386">
                  <c:v>32.353999999999459</c:v>
                </c:pt>
                <c:pt idx="3387">
                  <c:v>32.355999999999476</c:v>
                </c:pt>
                <c:pt idx="3388">
                  <c:v>32.357999999999464</c:v>
                </c:pt>
                <c:pt idx="3389">
                  <c:v>32.359999999999474</c:v>
                </c:pt>
                <c:pt idx="3390">
                  <c:v>32.361999999999476</c:v>
                </c:pt>
                <c:pt idx="3391">
                  <c:v>32.363999999999479</c:v>
                </c:pt>
                <c:pt idx="3392">
                  <c:v>32.365999999999481</c:v>
                </c:pt>
                <c:pt idx="3393">
                  <c:v>32.367999999999476</c:v>
                </c:pt>
                <c:pt idx="3394">
                  <c:v>32.369999999999479</c:v>
                </c:pt>
                <c:pt idx="3395">
                  <c:v>32.371999999999474</c:v>
                </c:pt>
                <c:pt idx="3396">
                  <c:v>32.373999999999477</c:v>
                </c:pt>
                <c:pt idx="3397">
                  <c:v>32.375999999999472</c:v>
                </c:pt>
                <c:pt idx="3398">
                  <c:v>32.377999999999474</c:v>
                </c:pt>
                <c:pt idx="3399">
                  <c:v>32.379999999999477</c:v>
                </c:pt>
                <c:pt idx="3400">
                  <c:v>32.381999999999458</c:v>
                </c:pt>
                <c:pt idx="3401">
                  <c:v>32.383999999999475</c:v>
                </c:pt>
                <c:pt idx="3402">
                  <c:v>32.38599999999947</c:v>
                </c:pt>
                <c:pt idx="3403">
                  <c:v>32.387999999999458</c:v>
                </c:pt>
                <c:pt idx="3404">
                  <c:v>32.389999999999475</c:v>
                </c:pt>
                <c:pt idx="3405">
                  <c:v>32.39199999999947</c:v>
                </c:pt>
                <c:pt idx="3406">
                  <c:v>32.393999999999473</c:v>
                </c:pt>
                <c:pt idx="3407">
                  <c:v>32.395999999999482</c:v>
                </c:pt>
                <c:pt idx="3408">
                  <c:v>32.39799999999947</c:v>
                </c:pt>
                <c:pt idx="3409">
                  <c:v>32.399999999999473</c:v>
                </c:pt>
                <c:pt idx="3410">
                  <c:v>32.401999999999475</c:v>
                </c:pt>
                <c:pt idx="3411">
                  <c:v>32.403999999999471</c:v>
                </c:pt>
                <c:pt idx="3412">
                  <c:v>32.405999999999473</c:v>
                </c:pt>
                <c:pt idx="3413">
                  <c:v>32.407999999999454</c:v>
                </c:pt>
                <c:pt idx="3414">
                  <c:v>32.409999999999471</c:v>
                </c:pt>
                <c:pt idx="3415">
                  <c:v>32.411999999999459</c:v>
                </c:pt>
                <c:pt idx="3416">
                  <c:v>32.413999999999454</c:v>
                </c:pt>
                <c:pt idx="3417">
                  <c:v>32.415999999999471</c:v>
                </c:pt>
                <c:pt idx="3418">
                  <c:v>32.417999999999452</c:v>
                </c:pt>
                <c:pt idx="3419">
                  <c:v>32.419999999999455</c:v>
                </c:pt>
                <c:pt idx="3420">
                  <c:v>32.421999999999471</c:v>
                </c:pt>
                <c:pt idx="3421">
                  <c:v>32.423999999999467</c:v>
                </c:pt>
                <c:pt idx="3422">
                  <c:v>32.425999999999469</c:v>
                </c:pt>
                <c:pt idx="3423">
                  <c:v>32.427999999999471</c:v>
                </c:pt>
                <c:pt idx="3424">
                  <c:v>32.429999999999467</c:v>
                </c:pt>
                <c:pt idx="3425">
                  <c:v>32.431999999999455</c:v>
                </c:pt>
                <c:pt idx="3426">
                  <c:v>32.433999999999472</c:v>
                </c:pt>
                <c:pt idx="3427">
                  <c:v>32.435999999999467</c:v>
                </c:pt>
                <c:pt idx="3428">
                  <c:v>32.437999999999455</c:v>
                </c:pt>
                <c:pt idx="3429">
                  <c:v>32.439999999999465</c:v>
                </c:pt>
                <c:pt idx="3430">
                  <c:v>32.441999999999453</c:v>
                </c:pt>
                <c:pt idx="3431">
                  <c:v>32.44399999999947</c:v>
                </c:pt>
                <c:pt idx="3432">
                  <c:v>32.445999999999465</c:v>
                </c:pt>
                <c:pt idx="3433">
                  <c:v>32.447999999999453</c:v>
                </c:pt>
                <c:pt idx="3434">
                  <c:v>32.449999999999456</c:v>
                </c:pt>
                <c:pt idx="3435">
                  <c:v>32.451999999999451</c:v>
                </c:pt>
                <c:pt idx="3436">
                  <c:v>32.453999999999454</c:v>
                </c:pt>
                <c:pt idx="3437">
                  <c:v>32.455999999999456</c:v>
                </c:pt>
                <c:pt idx="3438">
                  <c:v>32.457999999999451</c:v>
                </c:pt>
                <c:pt idx="3439">
                  <c:v>32.459999999999454</c:v>
                </c:pt>
                <c:pt idx="3440">
                  <c:v>32.461999999999456</c:v>
                </c:pt>
                <c:pt idx="3441">
                  <c:v>32.463999999999466</c:v>
                </c:pt>
                <c:pt idx="3442">
                  <c:v>32.465999999999468</c:v>
                </c:pt>
                <c:pt idx="3443">
                  <c:v>32.467999999999464</c:v>
                </c:pt>
                <c:pt idx="3444">
                  <c:v>32.469999999999466</c:v>
                </c:pt>
                <c:pt idx="3445">
                  <c:v>32.471999999999454</c:v>
                </c:pt>
                <c:pt idx="3446">
                  <c:v>32.473999999999464</c:v>
                </c:pt>
                <c:pt idx="3447">
                  <c:v>32.475999999999466</c:v>
                </c:pt>
                <c:pt idx="3448">
                  <c:v>32.477999999999454</c:v>
                </c:pt>
                <c:pt idx="3449">
                  <c:v>32.479999999999464</c:v>
                </c:pt>
                <c:pt idx="3450">
                  <c:v>32.481999999999445</c:v>
                </c:pt>
                <c:pt idx="3451">
                  <c:v>32.483999999999455</c:v>
                </c:pt>
                <c:pt idx="3452">
                  <c:v>32.485999999999464</c:v>
                </c:pt>
                <c:pt idx="3453">
                  <c:v>32.487999999999445</c:v>
                </c:pt>
                <c:pt idx="3454">
                  <c:v>32.489999999999455</c:v>
                </c:pt>
                <c:pt idx="3455">
                  <c:v>32.491999999999464</c:v>
                </c:pt>
                <c:pt idx="3456">
                  <c:v>32.49399999999946</c:v>
                </c:pt>
                <c:pt idx="3457">
                  <c:v>32.495999999999462</c:v>
                </c:pt>
                <c:pt idx="3458">
                  <c:v>32.497999999999465</c:v>
                </c:pt>
                <c:pt idx="3459">
                  <c:v>32.49999999999946</c:v>
                </c:pt>
                <c:pt idx="3460">
                  <c:v>32.501999999999455</c:v>
                </c:pt>
                <c:pt idx="3461">
                  <c:v>32.503999999999458</c:v>
                </c:pt>
                <c:pt idx="3462">
                  <c:v>32.50599999999946</c:v>
                </c:pt>
                <c:pt idx="3463">
                  <c:v>32.507999999999456</c:v>
                </c:pt>
                <c:pt idx="3464">
                  <c:v>32.509999999999458</c:v>
                </c:pt>
                <c:pt idx="3465">
                  <c:v>32.511999999999446</c:v>
                </c:pt>
                <c:pt idx="3466">
                  <c:v>32.513999999999456</c:v>
                </c:pt>
                <c:pt idx="3467">
                  <c:v>32.515999999999458</c:v>
                </c:pt>
                <c:pt idx="3468">
                  <c:v>32.517999999999454</c:v>
                </c:pt>
                <c:pt idx="3469">
                  <c:v>32.519999999999456</c:v>
                </c:pt>
                <c:pt idx="3470">
                  <c:v>32.521999999999458</c:v>
                </c:pt>
                <c:pt idx="3471">
                  <c:v>32.523999999999461</c:v>
                </c:pt>
                <c:pt idx="3472">
                  <c:v>32.525999999999463</c:v>
                </c:pt>
                <c:pt idx="3473">
                  <c:v>32.527999999999459</c:v>
                </c:pt>
                <c:pt idx="3474">
                  <c:v>32.529999999999461</c:v>
                </c:pt>
                <c:pt idx="3475">
                  <c:v>32.531999999999456</c:v>
                </c:pt>
                <c:pt idx="3476">
                  <c:v>32.533999999999459</c:v>
                </c:pt>
                <c:pt idx="3477">
                  <c:v>32.535999999999461</c:v>
                </c:pt>
                <c:pt idx="3478">
                  <c:v>32.537999999999457</c:v>
                </c:pt>
                <c:pt idx="3479">
                  <c:v>32.539999999999459</c:v>
                </c:pt>
                <c:pt idx="3480">
                  <c:v>32.541999999999454</c:v>
                </c:pt>
                <c:pt idx="3481">
                  <c:v>32.543999999999457</c:v>
                </c:pt>
                <c:pt idx="3482">
                  <c:v>32.545999999999452</c:v>
                </c:pt>
                <c:pt idx="3483">
                  <c:v>32.547999999999455</c:v>
                </c:pt>
                <c:pt idx="3484">
                  <c:v>32.549999999999457</c:v>
                </c:pt>
                <c:pt idx="3485">
                  <c:v>32.551999999999445</c:v>
                </c:pt>
                <c:pt idx="3486">
                  <c:v>32.553999999999455</c:v>
                </c:pt>
                <c:pt idx="3487">
                  <c:v>32.555999999999457</c:v>
                </c:pt>
                <c:pt idx="3488">
                  <c:v>32.557999999999446</c:v>
                </c:pt>
                <c:pt idx="3489">
                  <c:v>32.559999999999455</c:v>
                </c:pt>
                <c:pt idx="3490">
                  <c:v>32.561999999999458</c:v>
                </c:pt>
                <c:pt idx="3491">
                  <c:v>32.563999999999453</c:v>
                </c:pt>
                <c:pt idx="3492">
                  <c:v>32.565999999999462</c:v>
                </c:pt>
                <c:pt idx="3493">
                  <c:v>32.567999999999451</c:v>
                </c:pt>
                <c:pt idx="3494">
                  <c:v>32.569999999999453</c:v>
                </c:pt>
                <c:pt idx="3495">
                  <c:v>32.571999999999456</c:v>
                </c:pt>
                <c:pt idx="3496">
                  <c:v>32.573999999999451</c:v>
                </c:pt>
                <c:pt idx="3497">
                  <c:v>32.575999999999453</c:v>
                </c:pt>
                <c:pt idx="3498">
                  <c:v>32.577999999999449</c:v>
                </c:pt>
                <c:pt idx="3499">
                  <c:v>32.579999999999451</c:v>
                </c:pt>
                <c:pt idx="3500">
                  <c:v>32.581999999999454</c:v>
                </c:pt>
              </c:numCache>
            </c:numRef>
          </c:xVal>
          <c:yVal>
            <c:numRef>
              <c:f>Simulation!$F$2:$F$3502</c:f>
              <c:numCache>
                <c:formatCode>General</c:formatCode>
                <c:ptCount val="3501"/>
                <c:pt idx="0">
                  <c:v>40.015460000000004</c:v>
                </c:pt>
                <c:pt idx="1">
                  <c:v>40.01567</c:v>
                </c:pt>
                <c:pt idx="2">
                  <c:v>40.015942000000003</c:v>
                </c:pt>
                <c:pt idx="3">
                  <c:v>40.016274000000003</c:v>
                </c:pt>
                <c:pt idx="4">
                  <c:v>40.016663000000001</c:v>
                </c:pt>
                <c:pt idx="5">
                  <c:v>40.017109000000005</c:v>
                </c:pt>
                <c:pt idx="6">
                  <c:v>40.017606999999998</c:v>
                </c:pt>
                <c:pt idx="7">
                  <c:v>40.018156000000012</c:v>
                </c:pt>
                <c:pt idx="8">
                  <c:v>40.018750000000011</c:v>
                </c:pt>
                <c:pt idx="9">
                  <c:v>40.019386000000004</c:v>
                </c:pt>
                <c:pt idx="10">
                  <c:v>40.020060000000001</c:v>
                </c:pt>
                <c:pt idx="11">
                  <c:v>40.020768000000011</c:v>
                </c:pt>
                <c:pt idx="12">
                  <c:v>40.021505000000012</c:v>
                </c:pt>
                <c:pt idx="13">
                  <c:v>40.022265000000012</c:v>
                </c:pt>
                <c:pt idx="14">
                  <c:v>40.023044000000006</c:v>
                </c:pt>
                <c:pt idx="15">
                  <c:v>40.023837</c:v>
                </c:pt>
                <c:pt idx="16">
                  <c:v>40.024639000000001</c:v>
                </c:pt>
                <c:pt idx="17">
                  <c:v>40.025443000000003</c:v>
                </c:pt>
                <c:pt idx="18">
                  <c:v>40.026245000000003</c:v>
                </c:pt>
                <c:pt idx="19">
                  <c:v>40.027039000000002</c:v>
                </c:pt>
                <c:pt idx="20">
                  <c:v>40.027820000000006</c:v>
                </c:pt>
                <c:pt idx="21">
                  <c:v>40.028584000000002</c:v>
                </c:pt>
                <c:pt idx="22">
                  <c:v>40.029324000000003</c:v>
                </c:pt>
                <c:pt idx="23">
                  <c:v>40.030037</c:v>
                </c:pt>
                <c:pt idx="24">
                  <c:v>40.030717000000003</c:v>
                </c:pt>
                <c:pt idx="25">
                  <c:v>40.031361000000004</c:v>
                </c:pt>
                <c:pt idx="26">
                  <c:v>40.031963000000005</c:v>
                </c:pt>
                <c:pt idx="27">
                  <c:v>40.032521000000003</c:v>
                </c:pt>
                <c:pt idx="28">
                  <c:v>40.033031000000001</c:v>
                </c:pt>
                <c:pt idx="29">
                  <c:v>40.033489000000003</c:v>
                </c:pt>
                <c:pt idx="30">
                  <c:v>40.033894000000004</c:v>
                </c:pt>
                <c:pt idx="31">
                  <c:v>40.034241999999999</c:v>
                </c:pt>
                <c:pt idx="32">
                  <c:v>40.034531000000001</c:v>
                </c:pt>
                <c:pt idx="33">
                  <c:v>40.034761000000003</c:v>
                </c:pt>
                <c:pt idx="34">
                  <c:v>40.034929000000005</c:v>
                </c:pt>
                <c:pt idx="35">
                  <c:v>40.035035000000015</c:v>
                </c:pt>
                <c:pt idx="36">
                  <c:v>40.035079000000003</c:v>
                </c:pt>
                <c:pt idx="37">
                  <c:v>40.035061000000006</c:v>
                </c:pt>
                <c:pt idx="38">
                  <c:v>40.034981000000002</c:v>
                </c:pt>
                <c:pt idx="39">
                  <c:v>40.034840000000003</c:v>
                </c:pt>
                <c:pt idx="40">
                  <c:v>40.034639000000006</c:v>
                </c:pt>
                <c:pt idx="41">
                  <c:v>40.034381000000003</c:v>
                </c:pt>
                <c:pt idx="42">
                  <c:v>40.034067999999998</c:v>
                </c:pt>
                <c:pt idx="43">
                  <c:v>40.033701000000001</c:v>
                </c:pt>
                <c:pt idx="44">
                  <c:v>40.033284000000002</c:v>
                </c:pt>
                <c:pt idx="45">
                  <c:v>40.032819000000003</c:v>
                </c:pt>
                <c:pt idx="46">
                  <c:v>40.032311000000014</c:v>
                </c:pt>
                <c:pt idx="47">
                  <c:v>40.031763000000005</c:v>
                </c:pt>
                <c:pt idx="48">
                  <c:v>40.031180000000006</c:v>
                </c:pt>
                <c:pt idx="49">
                  <c:v>40.030564000000005</c:v>
                </c:pt>
                <c:pt idx="50">
                  <c:v>40.029921000000002</c:v>
                </c:pt>
                <c:pt idx="51">
                  <c:v>40.029255000000013</c:v>
                </c:pt>
                <c:pt idx="52">
                  <c:v>40.028572000000018</c:v>
                </c:pt>
                <c:pt idx="53">
                  <c:v>40.027875000000002</c:v>
                </c:pt>
                <c:pt idx="54">
                  <c:v>40.027170000000012</c:v>
                </c:pt>
                <c:pt idx="55">
                  <c:v>40.026461000000005</c:v>
                </c:pt>
                <c:pt idx="56">
                  <c:v>40.025755000000018</c:v>
                </c:pt>
                <c:pt idx="57">
                  <c:v>40.025054000000011</c:v>
                </c:pt>
                <c:pt idx="58">
                  <c:v>40.024366000000001</c:v>
                </c:pt>
                <c:pt idx="59">
                  <c:v>40.023693000000002</c:v>
                </c:pt>
                <c:pt idx="60">
                  <c:v>40.023042000000011</c:v>
                </c:pt>
                <c:pt idx="61">
                  <c:v>40.022416000000014</c:v>
                </c:pt>
                <c:pt idx="62">
                  <c:v>40.021820000000005</c:v>
                </c:pt>
                <c:pt idx="63">
                  <c:v>40.021258000000003</c:v>
                </c:pt>
                <c:pt idx="64">
                  <c:v>40.020734000000012</c:v>
                </c:pt>
                <c:pt idx="65">
                  <c:v>40.020252000000013</c:v>
                </c:pt>
                <c:pt idx="66">
                  <c:v>40.019815000000001</c:v>
                </c:pt>
                <c:pt idx="67">
                  <c:v>40.019426000000003</c:v>
                </c:pt>
                <c:pt idx="68">
                  <c:v>40.019089000000001</c:v>
                </c:pt>
                <c:pt idx="69">
                  <c:v>40.018806000000005</c:v>
                </c:pt>
                <c:pt idx="70">
                  <c:v>40.018578000000012</c:v>
                </c:pt>
                <c:pt idx="71">
                  <c:v>40.018409000000005</c:v>
                </c:pt>
                <c:pt idx="72">
                  <c:v>40.018299000000006</c:v>
                </c:pt>
                <c:pt idx="73">
                  <c:v>40.018250000000002</c:v>
                </c:pt>
                <c:pt idx="74">
                  <c:v>40.018262</c:v>
                </c:pt>
                <c:pt idx="75">
                  <c:v>40.018335000000015</c:v>
                </c:pt>
                <c:pt idx="76">
                  <c:v>40.018471000000005</c:v>
                </c:pt>
                <c:pt idx="77">
                  <c:v>40.018667999999998</c:v>
                </c:pt>
                <c:pt idx="78">
                  <c:v>40.018926</c:v>
                </c:pt>
                <c:pt idx="79">
                  <c:v>40.019243999999993</c:v>
                </c:pt>
                <c:pt idx="80">
                  <c:v>40.019621000000001</c:v>
                </c:pt>
                <c:pt idx="81">
                  <c:v>40.020054000000002</c:v>
                </c:pt>
                <c:pt idx="82">
                  <c:v>40.020542000000013</c:v>
                </c:pt>
                <c:pt idx="83">
                  <c:v>40.021082</c:v>
                </c:pt>
                <c:pt idx="84">
                  <c:v>40.021672000000002</c:v>
                </c:pt>
                <c:pt idx="85">
                  <c:v>40.022309000000014</c:v>
                </c:pt>
                <c:pt idx="86">
                  <c:v>40.022990000000014</c:v>
                </c:pt>
                <c:pt idx="87">
                  <c:v>40.023710000000015</c:v>
                </c:pt>
                <c:pt idx="88">
                  <c:v>40.024467000000001</c:v>
                </c:pt>
                <c:pt idx="89">
                  <c:v>40.025257000000003</c:v>
                </c:pt>
                <c:pt idx="90">
                  <c:v>40.026075000000013</c:v>
                </c:pt>
                <c:pt idx="91">
                  <c:v>40.026918000000016</c:v>
                </c:pt>
                <c:pt idx="92">
                  <c:v>40.027781000000004</c:v>
                </c:pt>
                <c:pt idx="93">
                  <c:v>40.028659000000012</c:v>
                </c:pt>
                <c:pt idx="94">
                  <c:v>40.029549000000003</c:v>
                </c:pt>
                <c:pt idx="95">
                  <c:v>40.030445</c:v>
                </c:pt>
                <c:pt idx="96">
                  <c:v>40.031344000000004</c:v>
                </c:pt>
                <c:pt idx="97">
                  <c:v>40.032241000000006</c:v>
                </c:pt>
                <c:pt idx="98">
                  <c:v>40.033130000000014</c:v>
                </c:pt>
                <c:pt idx="99">
                  <c:v>40.034008</c:v>
                </c:pt>
                <c:pt idx="100">
                  <c:v>40.034869999999998</c:v>
                </c:pt>
                <c:pt idx="101">
                  <c:v>40.035713000000015</c:v>
                </c:pt>
                <c:pt idx="102">
                  <c:v>40.036531000000011</c:v>
                </c:pt>
                <c:pt idx="103">
                  <c:v>40.037320000000001</c:v>
                </c:pt>
                <c:pt idx="104">
                  <c:v>40.038078000000013</c:v>
                </c:pt>
                <c:pt idx="105">
                  <c:v>40.038800000000002</c:v>
                </c:pt>
                <c:pt idx="106">
                  <c:v>40.039483000000004</c:v>
                </c:pt>
                <c:pt idx="107">
                  <c:v>40.040123000000001</c:v>
                </c:pt>
                <c:pt idx="108">
                  <c:v>40.040718000000012</c:v>
                </c:pt>
                <c:pt idx="109">
                  <c:v>40.041263999999998</c:v>
                </c:pt>
                <c:pt idx="110">
                  <c:v>40.041760000000004</c:v>
                </c:pt>
                <c:pt idx="111">
                  <c:v>40.042203000000001</c:v>
                </c:pt>
                <c:pt idx="112">
                  <c:v>40.042591000000002</c:v>
                </c:pt>
                <c:pt idx="113">
                  <c:v>40.042922000000011</c:v>
                </c:pt>
                <c:pt idx="114">
                  <c:v>40.043196000000002</c:v>
                </c:pt>
                <c:pt idx="115">
                  <c:v>40.043410000000002</c:v>
                </c:pt>
                <c:pt idx="116">
                  <c:v>40.043566000000006</c:v>
                </c:pt>
                <c:pt idx="117">
                  <c:v>40.043660999999993</c:v>
                </c:pt>
                <c:pt idx="118">
                  <c:v>40.043697000000002</c:v>
                </c:pt>
                <c:pt idx="119">
                  <c:v>40.043673000000005</c:v>
                </c:pt>
                <c:pt idx="120">
                  <c:v>40.043589000000004</c:v>
                </c:pt>
                <c:pt idx="121">
                  <c:v>40.043446999999993</c:v>
                </c:pt>
                <c:pt idx="122">
                  <c:v>40.043247999999998</c:v>
                </c:pt>
                <c:pt idx="123">
                  <c:v>40.042994</c:v>
                </c:pt>
                <c:pt idx="124">
                  <c:v>40.042684999999999</c:v>
                </c:pt>
                <c:pt idx="125">
                  <c:v>40.042324000000001</c:v>
                </c:pt>
                <c:pt idx="126">
                  <c:v>40.041913000000001</c:v>
                </c:pt>
                <c:pt idx="127">
                  <c:v>40.041456000000004</c:v>
                </c:pt>
                <c:pt idx="128">
                  <c:v>40.040953000000002</c:v>
                </c:pt>
                <c:pt idx="129">
                  <c:v>40.040409000000004</c:v>
                </c:pt>
                <c:pt idx="130">
                  <c:v>40.039826000000005</c:v>
                </c:pt>
                <c:pt idx="131">
                  <c:v>40.039208000000002</c:v>
                </c:pt>
                <c:pt idx="132">
                  <c:v>40.038559000000021</c:v>
                </c:pt>
                <c:pt idx="133">
                  <c:v>40.037880999999999</c:v>
                </c:pt>
                <c:pt idx="134">
                  <c:v>40.037179000000002</c:v>
                </c:pt>
                <c:pt idx="135">
                  <c:v>40.036456000000001</c:v>
                </c:pt>
                <c:pt idx="136">
                  <c:v>40.035717000000012</c:v>
                </c:pt>
                <c:pt idx="137">
                  <c:v>40.034966000000004</c:v>
                </c:pt>
                <c:pt idx="138">
                  <c:v>40.034206000000005</c:v>
                </c:pt>
                <c:pt idx="139">
                  <c:v>40.033442000000001</c:v>
                </c:pt>
                <c:pt idx="140">
                  <c:v>40.032678000000011</c:v>
                </c:pt>
                <c:pt idx="141">
                  <c:v>40.031918000000012</c:v>
                </c:pt>
                <c:pt idx="142">
                  <c:v>40.031165000000001</c:v>
                </c:pt>
                <c:pt idx="143">
                  <c:v>40.030425000000001</c:v>
                </c:pt>
                <c:pt idx="144">
                  <c:v>40.029701000000003</c:v>
                </c:pt>
                <c:pt idx="145">
                  <c:v>40.028997000000011</c:v>
                </c:pt>
                <c:pt idx="146">
                  <c:v>40.028316000000025</c:v>
                </c:pt>
                <c:pt idx="147">
                  <c:v>40.027663000000004</c:v>
                </c:pt>
                <c:pt idx="148">
                  <c:v>40.027041000000004</c:v>
                </c:pt>
                <c:pt idx="149">
                  <c:v>40.026453000000011</c:v>
                </c:pt>
                <c:pt idx="150">
                  <c:v>40.025902000000016</c:v>
                </c:pt>
                <c:pt idx="151">
                  <c:v>40.025392000000018</c:v>
                </c:pt>
                <c:pt idx="152">
                  <c:v>40.024925000000003</c:v>
                </c:pt>
                <c:pt idx="153">
                  <c:v>40.024504</c:v>
                </c:pt>
                <c:pt idx="154">
                  <c:v>40.024132000000016</c:v>
                </c:pt>
                <c:pt idx="155">
                  <c:v>40.023810000000012</c:v>
                </c:pt>
                <c:pt idx="156">
                  <c:v>40.023540000000011</c:v>
                </c:pt>
                <c:pt idx="157">
                  <c:v>40.023325000000014</c:v>
                </c:pt>
                <c:pt idx="158">
                  <c:v>40.023165000000013</c:v>
                </c:pt>
                <c:pt idx="159">
                  <c:v>40.023062000000003</c:v>
                </c:pt>
                <c:pt idx="160">
                  <c:v>40.023017000000003</c:v>
                </c:pt>
                <c:pt idx="161">
                  <c:v>40.023031000000003</c:v>
                </c:pt>
                <c:pt idx="162">
                  <c:v>40.023104000000011</c:v>
                </c:pt>
                <c:pt idx="163">
                  <c:v>40.023235000000014</c:v>
                </c:pt>
                <c:pt idx="164">
                  <c:v>40.023426000000001</c:v>
                </c:pt>
                <c:pt idx="165">
                  <c:v>40.023676000000002</c:v>
                </c:pt>
                <c:pt idx="166">
                  <c:v>40.023984000000006</c:v>
                </c:pt>
                <c:pt idx="167">
                  <c:v>40.024350000000013</c:v>
                </c:pt>
                <c:pt idx="168">
                  <c:v>40.024771000000001</c:v>
                </c:pt>
                <c:pt idx="169">
                  <c:v>40.025248000000012</c:v>
                </c:pt>
                <c:pt idx="170">
                  <c:v>40.025779000000014</c:v>
                </c:pt>
                <c:pt idx="171">
                  <c:v>40.026361000000001</c:v>
                </c:pt>
                <c:pt idx="172">
                  <c:v>40.026993000000012</c:v>
                </c:pt>
                <c:pt idx="173">
                  <c:v>40.027673</c:v>
                </c:pt>
                <c:pt idx="174">
                  <c:v>40.028398000000017</c:v>
                </c:pt>
                <c:pt idx="175">
                  <c:v>40.029166000000011</c:v>
                </c:pt>
                <c:pt idx="176">
                  <c:v>40.029974000000003</c:v>
                </c:pt>
                <c:pt idx="177">
                  <c:v>40.030820000000006</c:v>
                </c:pt>
                <c:pt idx="178">
                  <c:v>40.031699000000003</c:v>
                </c:pt>
                <c:pt idx="179">
                  <c:v>40.032610000000012</c:v>
                </c:pt>
                <c:pt idx="180">
                  <c:v>40.033549000000001</c:v>
                </c:pt>
                <c:pt idx="181">
                  <c:v>40.034512000000014</c:v>
                </c:pt>
                <c:pt idx="182">
                  <c:v>40.035497000000007</c:v>
                </c:pt>
                <c:pt idx="183">
                  <c:v>40.036499000000006</c:v>
                </c:pt>
                <c:pt idx="184">
                  <c:v>40.037515000000013</c:v>
                </c:pt>
                <c:pt idx="185">
                  <c:v>40.038542000000014</c:v>
                </c:pt>
                <c:pt idx="186">
                  <c:v>40.039575000000013</c:v>
                </c:pt>
                <c:pt idx="187">
                  <c:v>40.040612000000003</c:v>
                </c:pt>
                <c:pt idx="188">
                  <c:v>40.041648999999992</c:v>
                </c:pt>
                <c:pt idx="189">
                  <c:v>40.042681999999999</c:v>
                </c:pt>
                <c:pt idx="190">
                  <c:v>40.043707000000005</c:v>
                </c:pt>
                <c:pt idx="191">
                  <c:v>40.044720000000005</c:v>
                </c:pt>
                <c:pt idx="192">
                  <c:v>40.045720000000003</c:v>
                </c:pt>
                <c:pt idx="193">
                  <c:v>40.046701000000006</c:v>
                </c:pt>
                <c:pt idx="194">
                  <c:v>40.047660999999998</c:v>
                </c:pt>
                <c:pt idx="195">
                  <c:v>40.048596000000003</c:v>
                </c:pt>
                <c:pt idx="196">
                  <c:v>40.049504000000006</c:v>
                </c:pt>
                <c:pt idx="197">
                  <c:v>40.050381000000002</c:v>
                </c:pt>
                <c:pt idx="198">
                  <c:v>40.051224999999995</c:v>
                </c:pt>
                <c:pt idx="199">
                  <c:v>40.052032000000011</c:v>
                </c:pt>
                <c:pt idx="200">
                  <c:v>40.052800000000005</c:v>
                </c:pt>
                <c:pt idx="201">
                  <c:v>40.053527000000003</c:v>
                </c:pt>
                <c:pt idx="202">
                  <c:v>40.054211000000002</c:v>
                </c:pt>
                <c:pt idx="203">
                  <c:v>40.054847999999986</c:v>
                </c:pt>
                <c:pt idx="204">
                  <c:v>40.055439</c:v>
                </c:pt>
                <c:pt idx="205">
                  <c:v>40.055980000000005</c:v>
                </c:pt>
                <c:pt idx="206">
                  <c:v>40.056469999999997</c:v>
                </c:pt>
                <c:pt idx="207">
                  <c:v>40.056908</c:v>
                </c:pt>
                <c:pt idx="208">
                  <c:v>40.057293000000001</c:v>
                </c:pt>
                <c:pt idx="209">
                  <c:v>40.057622999999992</c:v>
                </c:pt>
                <c:pt idx="210">
                  <c:v>40.057898999999999</c:v>
                </c:pt>
                <c:pt idx="211">
                  <c:v>40.058119000000012</c:v>
                </c:pt>
                <c:pt idx="212">
                  <c:v>40.058283999999993</c:v>
                </c:pt>
                <c:pt idx="213">
                  <c:v>40.058392000000012</c:v>
                </c:pt>
                <c:pt idx="214">
                  <c:v>40.058444999999999</c:v>
                </c:pt>
                <c:pt idx="215">
                  <c:v>40.058441999999999</c:v>
                </c:pt>
                <c:pt idx="216">
                  <c:v>40.058384000000004</c:v>
                </c:pt>
                <c:pt idx="217">
                  <c:v>40.058271000000005</c:v>
                </c:pt>
                <c:pt idx="218">
                  <c:v>40.058105000000012</c:v>
                </c:pt>
                <c:pt idx="219">
                  <c:v>40.057885999999982</c:v>
                </c:pt>
                <c:pt idx="220">
                  <c:v>40.057616999999993</c:v>
                </c:pt>
                <c:pt idx="221">
                  <c:v>40.057296999999998</c:v>
                </c:pt>
                <c:pt idx="222">
                  <c:v>40.056929000000004</c:v>
                </c:pt>
                <c:pt idx="223">
                  <c:v>40.056514</c:v>
                </c:pt>
                <c:pt idx="224">
                  <c:v>40.056055000000001</c:v>
                </c:pt>
                <c:pt idx="225">
                  <c:v>40.055552000000013</c:v>
                </c:pt>
                <c:pt idx="226">
                  <c:v>40.055010000000003</c:v>
                </c:pt>
                <c:pt idx="227">
                  <c:v>40.054428999999999</c:v>
                </c:pt>
                <c:pt idx="228">
                  <c:v>40.053812000000001</c:v>
                </c:pt>
                <c:pt idx="229">
                  <c:v>40.053163000000005</c:v>
                </c:pt>
                <c:pt idx="230">
                  <c:v>40.052481999999998</c:v>
                </c:pt>
                <c:pt idx="231">
                  <c:v>40.051774000000002</c:v>
                </c:pt>
                <c:pt idx="232">
                  <c:v>40.051039999999993</c:v>
                </c:pt>
                <c:pt idx="233">
                  <c:v>40.050284999999995</c:v>
                </c:pt>
                <c:pt idx="234">
                  <c:v>40.049510000000012</c:v>
                </c:pt>
                <c:pt idx="235">
                  <c:v>40.048719000000013</c:v>
                </c:pt>
                <c:pt idx="236">
                  <c:v>40.047915000000003</c:v>
                </c:pt>
                <c:pt idx="237">
                  <c:v>40.0471</c:v>
                </c:pt>
                <c:pt idx="238">
                  <c:v>40.046279000000006</c:v>
                </c:pt>
                <c:pt idx="239">
                  <c:v>40.045453000000002</c:v>
                </c:pt>
                <c:pt idx="240">
                  <c:v>40.044626999999998</c:v>
                </c:pt>
                <c:pt idx="241">
                  <c:v>40.043803000000004</c:v>
                </c:pt>
                <c:pt idx="242">
                  <c:v>40.042985000000002</c:v>
                </c:pt>
                <c:pt idx="243">
                  <c:v>40.042175000000015</c:v>
                </c:pt>
                <c:pt idx="244">
                  <c:v>40.041377000000004</c:v>
                </c:pt>
                <c:pt idx="245">
                  <c:v>40.040593000000001</c:v>
                </c:pt>
                <c:pt idx="246">
                  <c:v>40.039826000000005</c:v>
                </c:pt>
                <c:pt idx="247">
                  <c:v>40.039079000000001</c:v>
                </c:pt>
                <c:pt idx="248">
                  <c:v>40.038356000000014</c:v>
                </c:pt>
                <c:pt idx="249">
                  <c:v>40.037658</c:v>
                </c:pt>
                <c:pt idx="250">
                  <c:v>40.036989000000005</c:v>
                </c:pt>
                <c:pt idx="251">
                  <c:v>40.036350000000013</c:v>
                </c:pt>
                <c:pt idx="252">
                  <c:v>40.035745000000013</c:v>
                </c:pt>
                <c:pt idx="253">
                  <c:v>40.035176000000014</c:v>
                </c:pt>
                <c:pt idx="254">
                  <c:v>40.034643999999993</c:v>
                </c:pt>
                <c:pt idx="255">
                  <c:v>40.034152000000013</c:v>
                </c:pt>
                <c:pt idx="256">
                  <c:v>40.033702000000012</c:v>
                </c:pt>
                <c:pt idx="257">
                  <c:v>40.033295000000003</c:v>
                </c:pt>
                <c:pt idx="258">
                  <c:v>40.032934000000012</c:v>
                </c:pt>
                <c:pt idx="259">
                  <c:v>40.032620000000001</c:v>
                </c:pt>
                <c:pt idx="260">
                  <c:v>40.032355000000017</c:v>
                </c:pt>
                <c:pt idx="261">
                  <c:v>40.032138000000018</c:v>
                </c:pt>
                <c:pt idx="262">
                  <c:v>40.031973000000001</c:v>
                </c:pt>
                <c:pt idx="263">
                  <c:v>40.031859000000004</c:v>
                </c:pt>
                <c:pt idx="264">
                  <c:v>40.031798000000002</c:v>
                </c:pt>
                <c:pt idx="265">
                  <c:v>40.031791000000005</c:v>
                </c:pt>
                <c:pt idx="266">
                  <c:v>40.031837000000003</c:v>
                </c:pt>
                <c:pt idx="267">
                  <c:v>40.031937000000006</c:v>
                </c:pt>
                <c:pt idx="268">
                  <c:v>40.032092000000013</c:v>
                </c:pt>
                <c:pt idx="269">
                  <c:v>40.032301000000011</c:v>
                </c:pt>
                <c:pt idx="270">
                  <c:v>40.032565000000012</c:v>
                </c:pt>
                <c:pt idx="271">
                  <c:v>40.032882000000001</c:v>
                </c:pt>
                <c:pt idx="272">
                  <c:v>40.033254000000007</c:v>
                </c:pt>
                <c:pt idx="273">
                  <c:v>40.033679000000006</c:v>
                </c:pt>
                <c:pt idx="274">
                  <c:v>40.034157</c:v>
                </c:pt>
                <c:pt idx="275">
                  <c:v>40.034686999999998</c:v>
                </c:pt>
                <c:pt idx="276">
                  <c:v>40.035268000000002</c:v>
                </c:pt>
                <c:pt idx="277">
                  <c:v>40.035900000000012</c:v>
                </c:pt>
                <c:pt idx="278">
                  <c:v>40.036580000000001</c:v>
                </c:pt>
                <c:pt idx="279">
                  <c:v>40.037307000000006</c:v>
                </c:pt>
                <c:pt idx="280">
                  <c:v>40.038081000000005</c:v>
                </c:pt>
                <c:pt idx="281">
                  <c:v>40.038900000000012</c:v>
                </c:pt>
                <c:pt idx="282">
                  <c:v>40.039762000000003</c:v>
                </c:pt>
                <c:pt idx="283">
                  <c:v>40.040664999999997</c:v>
                </c:pt>
                <c:pt idx="284">
                  <c:v>40.041607999999997</c:v>
                </c:pt>
                <c:pt idx="285">
                  <c:v>40.042588000000002</c:v>
                </c:pt>
                <c:pt idx="286">
                  <c:v>40.043604999999999</c:v>
                </c:pt>
                <c:pt idx="287">
                  <c:v>40.044654999999999</c:v>
                </c:pt>
                <c:pt idx="288">
                  <c:v>40.045736000000012</c:v>
                </c:pt>
                <c:pt idx="289">
                  <c:v>40.046846999999993</c:v>
                </c:pt>
                <c:pt idx="290">
                  <c:v>40.047984999999997</c:v>
                </c:pt>
                <c:pt idx="291">
                  <c:v>40.049148000000002</c:v>
                </c:pt>
                <c:pt idx="292">
                  <c:v>40.050334000000007</c:v>
                </c:pt>
                <c:pt idx="293">
                  <c:v>40.051539000000005</c:v>
                </c:pt>
                <c:pt idx="294">
                  <c:v>40.052762000000001</c:v>
                </c:pt>
                <c:pt idx="295">
                  <c:v>40.054000999999992</c:v>
                </c:pt>
                <c:pt idx="296">
                  <c:v>40.055252000000003</c:v>
                </c:pt>
                <c:pt idx="297">
                  <c:v>40.056513000000002</c:v>
                </c:pt>
                <c:pt idx="298">
                  <c:v>40.057781999999996</c:v>
                </c:pt>
                <c:pt idx="299">
                  <c:v>40.059057000000003</c:v>
                </c:pt>
                <c:pt idx="300">
                  <c:v>40.060334000000012</c:v>
                </c:pt>
                <c:pt idx="301">
                  <c:v>40.061611000000006</c:v>
                </c:pt>
                <c:pt idx="302">
                  <c:v>40.062886000000006</c:v>
                </c:pt>
                <c:pt idx="303">
                  <c:v>40.064157000000002</c:v>
                </c:pt>
                <c:pt idx="304">
                  <c:v>40.065420000000003</c:v>
                </c:pt>
                <c:pt idx="305">
                  <c:v>40.066674000000006</c:v>
                </c:pt>
                <c:pt idx="306">
                  <c:v>40.067917000000001</c:v>
                </c:pt>
                <c:pt idx="307">
                  <c:v>40.069145000000013</c:v>
                </c:pt>
                <c:pt idx="308">
                  <c:v>40.070357000000001</c:v>
                </c:pt>
                <c:pt idx="309">
                  <c:v>40.071550000000002</c:v>
                </c:pt>
                <c:pt idx="310">
                  <c:v>40.072722000000013</c:v>
                </c:pt>
                <c:pt idx="311">
                  <c:v>40.073872000000001</c:v>
                </c:pt>
                <c:pt idx="312">
                  <c:v>40.074996000000006</c:v>
                </c:pt>
                <c:pt idx="313">
                  <c:v>40.076094000000005</c:v>
                </c:pt>
                <c:pt idx="314">
                  <c:v>40.077164000000003</c:v>
                </c:pt>
                <c:pt idx="315">
                  <c:v>40.078202000000012</c:v>
                </c:pt>
                <c:pt idx="316">
                  <c:v>40.079209000000006</c:v>
                </c:pt>
                <c:pt idx="317">
                  <c:v>40.080181000000003</c:v>
                </c:pt>
                <c:pt idx="318">
                  <c:v>40.081119000000001</c:v>
                </c:pt>
                <c:pt idx="319">
                  <c:v>40.082019000000003</c:v>
                </c:pt>
                <c:pt idx="320">
                  <c:v>40.082880999999993</c:v>
                </c:pt>
                <c:pt idx="321">
                  <c:v>40.083703</c:v>
                </c:pt>
                <c:pt idx="322">
                  <c:v>40.084484999999994</c:v>
                </c:pt>
                <c:pt idx="323">
                  <c:v>40.085225000000001</c:v>
                </c:pt>
                <c:pt idx="324">
                  <c:v>40.085921000000006</c:v>
                </c:pt>
                <c:pt idx="325">
                  <c:v>40.086575000000003</c:v>
                </c:pt>
                <c:pt idx="326">
                  <c:v>40.087183000000003</c:v>
                </c:pt>
                <c:pt idx="327">
                  <c:v>40.087746000000003</c:v>
                </c:pt>
                <c:pt idx="328">
                  <c:v>40.088263000000005</c:v>
                </c:pt>
                <c:pt idx="329">
                  <c:v>40.088734000000002</c:v>
                </c:pt>
                <c:pt idx="330">
                  <c:v>40.089158000000012</c:v>
                </c:pt>
                <c:pt idx="331">
                  <c:v>40.089534</c:v>
                </c:pt>
                <c:pt idx="332">
                  <c:v>40.089863999999999</c:v>
                </c:pt>
                <c:pt idx="333">
                  <c:v>40.090146000000011</c:v>
                </c:pt>
                <c:pt idx="334">
                  <c:v>40.090380000000003</c:v>
                </c:pt>
                <c:pt idx="335">
                  <c:v>40.090566000000003</c:v>
                </c:pt>
                <c:pt idx="336">
                  <c:v>40.090706000000011</c:v>
                </c:pt>
                <c:pt idx="337">
                  <c:v>40.090798000000014</c:v>
                </c:pt>
                <c:pt idx="338">
                  <c:v>40.090844000000004</c:v>
                </c:pt>
                <c:pt idx="339">
                  <c:v>40.090844000000004</c:v>
                </c:pt>
                <c:pt idx="340">
                  <c:v>40.090797000000002</c:v>
                </c:pt>
                <c:pt idx="341">
                  <c:v>40.090706000000011</c:v>
                </c:pt>
                <c:pt idx="342">
                  <c:v>40.090570000000014</c:v>
                </c:pt>
                <c:pt idx="343">
                  <c:v>40.090391000000011</c:v>
                </c:pt>
                <c:pt idx="344">
                  <c:v>40.090169000000003</c:v>
                </c:pt>
                <c:pt idx="345">
                  <c:v>40.089905000000002</c:v>
                </c:pt>
                <c:pt idx="346">
                  <c:v>40.089600000000004</c:v>
                </c:pt>
                <c:pt idx="347">
                  <c:v>40.089255000000001</c:v>
                </c:pt>
                <c:pt idx="348">
                  <c:v>40.088872000000002</c:v>
                </c:pt>
                <c:pt idx="349">
                  <c:v>40.088452000000011</c:v>
                </c:pt>
                <c:pt idx="350">
                  <c:v>40.087994999999999</c:v>
                </c:pt>
                <c:pt idx="351">
                  <c:v>40.087504000000003</c:v>
                </c:pt>
                <c:pt idx="352">
                  <c:v>40.086979000000007</c:v>
                </c:pt>
                <c:pt idx="353">
                  <c:v>40.086421999999999</c:v>
                </c:pt>
                <c:pt idx="354">
                  <c:v>40.085835000000003</c:v>
                </c:pt>
                <c:pt idx="355">
                  <c:v>40.085219000000002</c:v>
                </c:pt>
                <c:pt idx="356">
                  <c:v>40.084575000000001</c:v>
                </c:pt>
                <c:pt idx="357">
                  <c:v>40.083906000000006</c:v>
                </c:pt>
                <c:pt idx="358">
                  <c:v>40.083212000000003</c:v>
                </c:pt>
                <c:pt idx="359">
                  <c:v>40.082497000000004</c:v>
                </c:pt>
                <c:pt idx="360">
                  <c:v>40.081760000000003</c:v>
                </c:pt>
                <c:pt idx="361">
                  <c:v>40.081004999999998</c:v>
                </c:pt>
                <c:pt idx="362">
                  <c:v>40.080232000000002</c:v>
                </c:pt>
                <c:pt idx="363">
                  <c:v>40.079444000000002</c:v>
                </c:pt>
                <c:pt idx="364">
                  <c:v>40.078642000000002</c:v>
                </c:pt>
                <c:pt idx="365">
                  <c:v>40.077829000000001</c:v>
                </c:pt>
                <c:pt idx="366">
                  <c:v>40.077005</c:v>
                </c:pt>
                <c:pt idx="367">
                  <c:v>40.076173000000011</c:v>
                </c:pt>
                <c:pt idx="368">
                  <c:v>40.075335000000017</c:v>
                </c:pt>
                <c:pt idx="369">
                  <c:v>40.074491999999999</c:v>
                </c:pt>
                <c:pt idx="370">
                  <c:v>40.073647000000001</c:v>
                </c:pt>
                <c:pt idx="371">
                  <c:v>40.072801000000005</c:v>
                </c:pt>
                <c:pt idx="372">
                  <c:v>40.071955000000003</c:v>
                </c:pt>
                <c:pt idx="373">
                  <c:v>40.071113000000011</c:v>
                </c:pt>
                <c:pt idx="374">
                  <c:v>40.070275000000002</c:v>
                </c:pt>
                <c:pt idx="375">
                  <c:v>40.069443</c:v>
                </c:pt>
                <c:pt idx="376">
                  <c:v>40.068619000000012</c:v>
                </c:pt>
                <c:pt idx="377">
                  <c:v>40.067805</c:v>
                </c:pt>
                <c:pt idx="378">
                  <c:v>40.067002000000002</c:v>
                </c:pt>
                <c:pt idx="379">
                  <c:v>40.066213000000012</c:v>
                </c:pt>
                <c:pt idx="380">
                  <c:v>40.065438000000015</c:v>
                </c:pt>
                <c:pt idx="381">
                  <c:v>40.064680000000003</c:v>
                </c:pt>
                <c:pt idx="382">
                  <c:v>40.063939000000012</c:v>
                </c:pt>
                <c:pt idx="383">
                  <c:v>40.063218000000013</c:v>
                </c:pt>
                <c:pt idx="384">
                  <c:v>40.062519000000016</c:v>
                </c:pt>
                <c:pt idx="385">
                  <c:v>40.061841000000001</c:v>
                </c:pt>
                <c:pt idx="386">
                  <c:v>40.061188000000001</c:v>
                </c:pt>
                <c:pt idx="387">
                  <c:v>40.060560000000002</c:v>
                </c:pt>
                <c:pt idx="388">
                  <c:v>40.059958000000002</c:v>
                </c:pt>
                <c:pt idx="389">
                  <c:v>40.059384999999999</c:v>
                </c:pt>
                <c:pt idx="390">
                  <c:v>40.058840000000004</c:v>
                </c:pt>
                <c:pt idx="391">
                  <c:v>40.058327000000006</c:v>
                </c:pt>
                <c:pt idx="392">
                  <c:v>40.057843999999982</c:v>
                </c:pt>
                <c:pt idx="393">
                  <c:v>40.057395</c:v>
                </c:pt>
                <c:pt idx="394">
                  <c:v>40.056979000000005</c:v>
                </c:pt>
                <c:pt idx="395">
                  <c:v>40.056599000000006</c:v>
                </c:pt>
                <c:pt idx="396">
                  <c:v>40.056254000000003</c:v>
                </c:pt>
                <c:pt idx="397">
                  <c:v>40.055945000000001</c:v>
                </c:pt>
                <c:pt idx="398">
                  <c:v>40.055675000000001</c:v>
                </c:pt>
                <c:pt idx="399">
                  <c:v>40.055441999999999</c:v>
                </c:pt>
                <c:pt idx="400">
                  <c:v>40.055249000000003</c:v>
                </c:pt>
                <c:pt idx="401">
                  <c:v>40.055096000000006</c:v>
                </c:pt>
                <c:pt idx="402">
                  <c:v>40.054982999999993</c:v>
                </c:pt>
                <c:pt idx="403">
                  <c:v>40.054911000000004</c:v>
                </c:pt>
                <c:pt idx="404">
                  <c:v>40.05488099999998</c:v>
                </c:pt>
                <c:pt idx="405">
                  <c:v>40.054892999999993</c:v>
                </c:pt>
                <c:pt idx="406">
                  <c:v>40.054947999999996</c:v>
                </c:pt>
                <c:pt idx="407">
                  <c:v>40.055046000000004</c:v>
                </c:pt>
                <c:pt idx="408">
                  <c:v>40.055187000000004</c:v>
                </c:pt>
                <c:pt idx="409">
                  <c:v>40.055372000000013</c:v>
                </c:pt>
                <c:pt idx="410">
                  <c:v>40.055601000000003</c:v>
                </c:pt>
                <c:pt idx="411">
                  <c:v>40.055873000000005</c:v>
                </c:pt>
                <c:pt idx="412">
                  <c:v>40.056190000000001</c:v>
                </c:pt>
                <c:pt idx="413">
                  <c:v>40.056552000000003</c:v>
                </c:pt>
                <c:pt idx="414">
                  <c:v>40.056957000000004</c:v>
                </c:pt>
                <c:pt idx="415">
                  <c:v>40.057406999999998</c:v>
                </c:pt>
                <c:pt idx="416">
                  <c:v>40.057901999999999</c:v>
                </c:pt>
                <c:pt idx="417">
                  <c:v>40.058440000000004</c:v>
                </c:pt>
                <c:pt idx="418">
                  <c:v>40.059023000000003</c:v>
                </c:pt>
                <c:pt idx="419">
                  <c:v>40.059648999999993</c:v>
                </c:pt>
                <c:pt idx="420">
                  <c:v>40.060319000000014</c:v>
                </c:pt>
                <c:pt idx="421">
                  <c:v>40.061033000000002</c:v>
                </c:pt>
                <c:pt idx="422">
                  <c:v>40.061790000000002</c:v>
                </c:pt>
                <c:pt idx="423">
                  <c:v>40.062589000000003</c:v>
                </c:pt>
                <c:pt idx="424">
                  <c:v>40.063431000000001</c:v>
                </c:pt>
                <c:pt idx="425">
                  <c:v>40.064315000000015</c:v>
                </c:pt>
                <c:pt idx="426">
                  <c:v>40.065240000000003</c:v>
                </c:pt>
                <c:pt idx="427">
                  <c:v>40.066207000000006</c:v>
                </c:pt>
                <c:pt idx="428">
                  <c:v>40.067214</c:v>
                </c:pt>
                <c:pt idx="429">
                  <c:v>40.068261</c:v>
                </c:pt>
                <c:pt idx="430">
                  <c:v>40.069347</c:v>
                </c:pt>
                <c:pt idx="431">
                  <c:v>40.070472000000002</c:v>
                </c:pt>
                <c:pt idx="432">
                  <c:v>40.071635000000001</c:v>
                </c:pt>
                <c:pt idx="433">
                  <c:v>40.072835000000012</c:v>
                </c:pt>
                <c:pt idx="434">
                  <c:v>40.074073000000006</c:v>
                </c:pt>
                <c:pt idx="435">
                  <c:v>40.075346000000003</c:v>
                </c:pt>
                <c:pt idx="436">
                  <c:v>40.076655000000002</c:v>
                </c:pt>
                <c:pt idx="437">
                  <c:v>40.077998000000001</c:v>
                </c:pt>
                <c:pt idx="438">
                  <c:v>40.079375000000013</c:v>
                </c:pt>
                <c:pt idx="439">
                  <c:v>40.080784000000001</c:v>
                </c:pt>
                <c:pt idx="440">
                  <c:v>40.082226000000006</c:v>
                </c:pt>
                <c:pt idx="441">
                  <c:v>40.0837</c:v>
                </c:pt>
                <c:pt idx="442">
                  <c:v>40.085203</c:v>
                </c:pt>
                <c:pt idx="443">
                  <c:v>40.086737000000007</c:v>
                </c:pt>
                <c:pt idx="444">
                  <c:v>40.088299000000006</c:v>
                </c:pt>
                <c:pt idx="445">
                  <c:v>40.089888999999999</c:v>
                </c:pt>
                <c:pt idx="446">
                  <c:v>40.091505000000012</c:v>
                </c:pt>
                <c:pt idx="447">
                  <c:v>40.093148000000014</c:v>
                </c:pt>
                <c:pt idx="448">
                  <c:v>40.094816000000002</c:v>
                </c:pt>
                <c:pt idx="449">
                  <c:v>40.096508000000014</c:v>
                </c:pt>
                <c:pt idx="450">
                  <c:v>40.098223000000011</c:v>
                </c:pt>
                <c:pt idx="451">
                  <c:v>40.099961</c:v>
                </c:pt>
                <c:pt idx="452">
                  <c:v>40.10172</c:v>
                </c:pt>
                <c:pt idx="453">
                  <c:v>40.103500000000011</c:v>
                </c:pt>
                <c:pt idx="454">
                  <c:v>40.105299000000002</c:v>
                </c:pt>
                <c:pt idx="455">
                  <c:v>40.107117000000002</c:v>
                </c:pt>
                <c:pt idx="456">
                  <c:v>40.108952000000016</c:v>
                </c:pt>
                <c:pt idx="457">
                  <c:v>40.110804000000002</c:v>
                </c:pt>
                <c:pt idx="458">
                  <c:v>40.112672000000003</c:v>
                </c:pt>
                <c:pt idx="459">
                  <c:v>40.114555000000003</c:v>
                </c:pt>
                <c:pt idx="460">
                  <c:v>40.116452000000002</c:v>
                </c:pt>
                <c:pt idx="461">
                  <c:v>40.118362000000012</c:v>
                </c:pt>
                <c:pt idx="462">
                  <c:v>40.120285000000003</c:v>
                </c:pt>
                <c:pt idx="463">
                  <c:v>40.122218000000018</c:v>
                </c:pt>
                <c:pt idx="464">
                  <c:v>40.124162000000013</c:v>
                </c:pt>
                <c:pt idx="465">
                  <c:v>40.12611500000002</c:v>
                </c:pt>
                <c:pt idx="466">
                  <c:v>40.128077000000012</c:v>
                </c:pt>
                <c:pt idx="467">
                  <c:v>40.130047000000005</c:v>
                </c:pt>
                <c:pt idx="468">
                  <c:v>40.132024000000001</c:v>
                </c:pt>
                <c:pt idx="469">
                  <c:v>40.134007000000004</c:v>
                </c:pt>
                <c:pt idx="470">
                  <c:v>40.135996000000013</c:v>
                </c:pt>
                <c:pt idx="471">
                  <c:v>40.137988</c:v>
                </c:pt>
                <c:pt idx="472">
                  <c:v>40.139985000000003</c:v>
                </c:pt>
                <c:pt idx="473">
                  <c:v>40.141984000000001</c:v>
                </c:pt>
                <c:pt idx="474">
                  <c:v>40.143986000000005</c:v>
                </c:pt>
                <c:pt idx="475">
                  <c:v>40.145989</c:v>
                </c:pt>
                <c:pt idx="476">
                  <c:v>40.147993</c:v>
                </c:pt>
                <c:pt idx="477">
                  <c:v>40.149996000000002</c:v>
                </c:pt>
                <c:pt idx="478">
                  <c:v>40.151999000000004</c:v>
                </c:pt>
                <c:pt idx="479">
                  <c:v>40.154001000000001</c:v>
                </c:pt>
                <c:pt idx="480">
                  <c:v>40.156000000000006</c:v>
                </c:pt>
                <c:pt idx="481">
                  <c:v>40.157997000000002</c:v>
                </c:pt>
                <c:pt idx="482">
                  <c:v>40.159991000000005</c:v>
                </c:pt>
                <c:pt idx="483">
                  <c:v>40.16198</c:v>
                </c:pt>
                <c:pt idx="484">
                  <c:v>40.163965000000012</c:v>
                </c:pt>
                <c:pt idx="485">
                  <c:v>40.165945000000015</c:v>
                </c:pt>
                <c:pt idx="486">
                  <c:v>40.167919000000012</c:v>
                </c:pt>
                <c:pt idx="487">
                  <c:v>40.169887000000003</c:v>
                </c:pt>
                <c:pt idx="488">
                  <c:v>40.171849000000002</c:v>
                </c:pt>
                <c:pt idx="489">
                  <c:v>40.173803000000007</c:v>
                </c:pt>
                <c:pt idx="490">
                  <c:v>40.175749000000003</c:v>
                </c:pt>
                <c:pt idx="491">
                  <c:v>40.177687999999996</c:v>
                </c:pt>
                <c:pt idx="492">
                  <c:v>40.179617</c:v>
                </c:pt>
                <c:pt idx="493">
                  <c:v>40.181538000000003</c:v>
                </c:pt>
                <c:pt idx="494">
                  <c:v>40.183449000000003</c:v>
                </c:pt>
                <c:pt idx="495">
                  <c:v>40.185351000000011</c:v>
                </c:pt>
                <c:pt idx="496">
                  <c:v>40.187241999999998</c:v>
                </c:pt>
                <c:pt idx="497">
                  <c:v>40.189123000000002</c:v>
                </c:pt>
                <c:pt idx="498">
                  <c:v>40.190994000000003</c:v>
                </c:pt>
                <c:pt idx="499">
                  <c:v>40.192853000000021</c:v>
                </c:pt>
                <c:pt idx="500">
                  <c:v>40.194701000000002</c:v>
                </c:pt>
                <c:pt idx="501">
                  <c:v>40.196537000000021</c:v>
                </c:pt>
                <c:pt idx="502">
                  <c:v>40.198361000000013</c:v>
                </c:pt>
                <c:pt idx="503">
                  <c:v>40.200174000000011</c:v>
                </c:pt>
                <c:pt idx="504">
                  <c:v>40.201974</c:v>
                </c:pt>
                <c:pt idx="505">
                  <c:v>40.203761</c:v>
                </c:pt>
                <c:pt idx="506">
                  <c:v>40.205536000000016</c:v>
                </c:pt>
                <c:pt idx="507">
                  <c:v>40.207298000000002</c:v>
                </c:pt>
                <c:pt idx="508">
                  <c:v>40.209047000000005</c:v>
                </c:pt>
                <c:pt idx="509">
                  <c:v>40.210784000000004</c:v>
                </c:pt>
                <c:pt idx="510">
                  <c:v>40.212507000000002</c:v>
                </c:pt>
                <c:pt idx="511">
                  <c:v>40.214217000000005</c:v>
                </c:pt>
                <c:pt idx="512">
                  <c:v>40.215914000000012</c:v>
                </c:pt>
                <c:pt idx="513">
                  <c:v>40.217597000000005</c:v>
                </c:pt>
                <c:pt idx="514">
                  <c:v>40.219267000000002</c:v>
                </c:pt>
                <c:pt idx="515">
                  <c:v>40.220924000000011</c:v>
                </c:pt>
                <c:pt idx="516">
                  <c:v>40.222568000000017</c:v>
                </c:pt>
                <c:pt idx="517">
                  <c:v>40.224198000000015</c:v>
                </c:pt>
                <c:pt idx="518">
                  <c:v>40.225816000000016</c:v>
                </c:pt>
                <c:pt idx="519">
                  <c:v>40.227420000000002</c:v>
                </c:pt>
                <c:pt idx="520">
                  <c:v>40.229011000000014</c:v>
                </c:pt>
                <c:pt idx="521">
                  <c:v>40.230589000000002</c:v>
                </c:pt>
                <c:pt idx="522">
                  <c:v>40.232154000000016</c:v>
                </c:pt>
                <c:pt idx="523">
                  <c:v>40.233706000000012</c:v>
                </c:pt>
                <c:pt idx="524">
                  <c:v>40.235246000000011</c:v>
                </c:pt>
                <c:pt idx="525">
                  <c:v>40.236773000000021</c:v>
                </c:pt>
                <c:pt idx="526">
                  <c:v>40.238288000000011</c:v>
                </c:pt>
                <c:pt idx="527">
                  <c:v>40.239791000000011</c:v>
                </c:pt>
                <c:pt idx="528">
                  <c:v>40.241281999999998</c:v>
                </c:pt>
                <c:pt idx="529">
                  <c:v>40.242761000000002</c:v>
                </c:pt>
                <c:pt idx="530">
                  <c:v>40.244229000000004</c:v>
                </c:pt>
                <c:pt idx="531">
                  <c:v>40.245686000000006</c:v>
                </c:pt>
                <c:pt idx="532">
                  <c:v>40.247131000000003</c:v>
                </c:pt>
                <c:pt idx="533">
                  <c:v>40.248566000000011</c:v>
                </c:pt>
                <c:pt idx="534">
                  <c:v>40.249990000000011</c:v>
                </c:pt>
                <c:pt idx="535">
                  <c:v>40.251403000000003</c:v>
                </c:pt>
                <c:pt idx="536">
                  <c:v>40.252807000000004</c:v>
                </c:pt>
                <c:pt idx="537">
                  <c:v>40.254201000000002</c:v>
                </c:pt>
                <c:pt idx="538">
                  <c:v>40.255586000000001</c:v>
                </c:pt>
                <c:pt idx="539">
                  <c:v>40.256962000000001</c:v>
                </c:pt>
                <c:pt idx="540">
                  <c:v>40.258329000000003</c:v>
                </c:pt>
                <c:pt idx="541">
                  <c:v>40.259687999999997</c:v>
                </c:pt>
                <c:pt idx="542">
                  <c:v>40.261038000000013</c:v>
                </c:pt>
                <c:pt idx="543">
                  <c:v>40.262381000000012</c:v>
                </c:pt>
                <c:pt idx="544">
                  <c:v>40.263717000000014</c:v>
                </c:pt>
                <c:pt idx="545">
                  <c:v>40.265046000000012</c:v>
                </c:pt>
                <c:pt idx="546">
                  <c:v>40.266368000000014</c:v>
                </c:pt>
                <c:pt idx="547">
                  <c:v>40.267684000000003</c:v>
                </c:pt>
                <c:pt idx="548">
                  <c:v>40.268994000000021</c:v>
                </c:pt>
                <c:pt idx="549">
                  <c:v>40.270299000000001</c:v>
                </c:pt>
                <c:pt idx="550">
                  <c:v>40.271600000000007</c:v>
                </c:pt>
                <c:pt idx="551">
                  <c:v>40.272895000000013</c:v>
                </c:pt>
                <c:pt idx="552">
                  <c:v>40.274187000000005</c:v>
                </c:pt>
                <c:pt idx="553">
                  <c:v>40.275475000000014</c:v>
                </c:pt>
                <c:pt idx="554">
                  <c:v>40.276760000000003</c:v>
                </c:pt>
                <c:pt idx="555">
                  <c:v>40.278042000000013</c:v>
                </c:pt>
                <c:pt idx="556">
                  <c:v>40.279322000000015</c:v>
                </c:pt>
                <c:pt idx="557">
                  <c:v>40.2806</c:v>
                </c:pt>
                <c:pt idx="558">
                  <c:v>40.281877000000001</c:v>
                </c:pt>
                <c:pt idx="559">
                  <c:v>40.283153000000013</c:v>
                </c:pt>
                <c:pt idx="560">
                  <c:v>40.284429000000003</c:v>
                </c:pt>
                <c:pt idx="561">
                  <c:v>40.285704000000003</c:v>
                </c:pt>
                <c:pt idx="562">
                  <c:v>40.286981000000004</c:v>
                </c:pt>
                <c:pt idx="563">
                  <c:v>40.288259000000011</c:v>
                </c:pt>
                <c:pt idx="564">
                  <c:v>40.289538000000015</c:v>
                </c:pt>
                <c:pt idx="565">
                  <c:v>40.290820000000011</c:v>
                </c:pt>
                <c:pt idx="566">
                  <c:v>40.292104000000016</c:v>
                </c:pt>
                <c:pt idx="567">
                  <c:v>40.293392000000019</c:v>
                </c:pt>
                <c:pt idx="568">
                  <c:v>40.294683000000006</c:v>
                </c:pt>
                <c:pt idx="569">
                  <c:v>40.295979000000017</c:v>
                </c:pt>
                <c:pt idx="570">
                  <c:v>40.297280000000001</c:v>
                </c:pt>
                <c:pt idx="571">
                  <c:v>40.298586000000014</c:v>
                </c:pt>
                <c:pt idx="572">
                  <c:v>40.299898000000013</c:v>
                </c:pt>
                <c:pt idx="573">
                  <c:v>40.301217000000001</c:v>
                </c:pt>
                <c:pt idx="574">
                  <c:v>40.302543</c:v>
                </c:pt>
                <c:pt idx="575">
                  <c:v>40.303876999999993</c:v>
                </c:pt>
                <c:pt idx="576">
                  <c:v>40.305219000000001</c:v>
                </c:pt>
                <c:pt idx="577">
                  <c:v>40.306569000000003</c:v>
                </c:pt>
                <c:pt idx="578">
                  <c:v>40.307929999999999</c:v>
                </c:pt>
                <c:pt idx="579">
                  <c:v>40.3093</c:v>
                </c:pt>
                <c:pt idx="580">
                  <c:v>40.310680999999981</c:v>
                </c:pt>
                <c:pt idx="581">
                  <c:v>40.312073000000005</c:v>
                </c:pt>
                <c:pt idx="582">
                  <c:v>40.313477999999996</c:v>
                </c:pt>
                <c:pt idx="583">
                  <c:v>40.314893999999981</c:v>
                </c:pt>
                <c:pt idx="584">
                  <c:v>40.316324000000002</c:v>
                </c:pt>
                <c:pt idx="585">
                  <c:v>40.317767999999994</c:v>
                </c:pt>
                <c:pt idx="586">
                  <c:v>40.319225999999993</c:v>
                </c:pt>
                <c:pt idx="587">
                  <c:v>40.320699000000005</c:v>
                </c:pt>
                <c:pt idx="588">
                  <c:v>40.322188000000011</c:v>
                </c:pt>
                <c:pt idx="589">
                  <c:v>40.323693000000006</c:v>
                </c:pt>
                <c:pt idx="590">
                  <c:v>40.325216000000012</c:v>
                </c:pt>
                <c:pt idx="591">
                  <c:v>40.326756000000003</c:v>
                </c:pt>
                <c:pt idx="592">
                  <c:v>40.328314000000013</c:v>
                </c:pt>
                <c:pt idx="593">
                  <c:v>40.329892000000001</c:v>
                </c:pt>
                <c:pt idx="594">
                  <c:v>40.331488999999998</c:v>
                </c:pt>
                <c:pt idx="595">
                  <c:v>40.333107000000005</c:v>
                </c:pt>
                <c:pt idx="596">
                  <c:v>40.334746000000003</c:v>
                </c:pt>
                <c:pt idx="597">
                  <c:v>40.336407000000001</c:v>
                </c:pt>
                <c:pt idx="598">
                  <c:v>40.338091000000006</c:v>
                </c:pt>
                <c:pt idx="599">
                  <c:v>40.339798000000002</c:v>
                </c:pt>
                <c:pt idx="600">
                  <c:v>40.341529000000001</c:v>
                </c:pt>
                <c:pt idx="601">
                  <c:v>40.343284999999995</c:v>
                </c:pt>
                <c:pt idx="602">
                  <c:v>40.345066999999993</c:v>
                </c:pt>
                <c:pt idx="603">
                  <c:v>40.346874999999997</c:v>
                </c:pt>
                <c:pt idx="604">
                  <c:v>40.348710000000011</c:v>
                </c:pt>
                <c:pt idx="605">
                  <c:v>40.350573000000004</c:v>
                </c:pt>
                <c:pt idx="606">
                  <c:v>40.352465999999993</c:v>
                </c:pt>
                <c:pt idx="607">
                  <c:v>40.354387999999986</c:v>
                </c:pt>
                <c:pt idx="608">
                  <c:v>40.356340000000003</c:v>
                </c:pt>
                <c:pt idx="609">
                  <c:v>40.358324000000003</c:v>
                </c:pt>
                <c:pt idx="610">
                  <c:v>40.360339000000003</c:v>
                </c:pt>
                <c:pt idx="611">
                  <c:v>40.362388000000003</c:v>
                </c:pt>
                <c:pt idx="612">
                  <c:v>40.364471000000002</c:v>
                </c:pt>
                <c:pt idx="613">
                  <c:v>40.366589000000005</c:v>
                </c:pt>
                <c:pt idx="614">
                  <c:v>40.368742000000012</c:v>
                </c:pt>
                <c:pt idx="615">
                  <c:v>40.370932000000003</c:v>
                </c:pt>
                <c:pt idx="616">
                  <c:v>40.373160000000006</c:v>
                </c:pt>
                <c:pt idx="617">
                  <c:v>40.375426000000004</c:v>
                </c:pt>
                <c:pt idx="618">
                  <c:v>40.377732000000002</c:v>
                </c:pt>
                <c:pt idx="619">
                  <c:v>40.380077999999997</c:v>
                </c:pt>
                <c:pt idx="620">
                  <c:v>40.382466000000001</c:v>
                </c:pt>
                <c:pt idx="621">
                  <c:v>40.384896999999981</c:v>
                </c:pt>
                <c:pt idx="622">
                  <c:v>40.387371000000002</c:v>
                </c:pt>
                <c:pt idx="623">
                  <c:v>40.389889999999994</c:v>
                </c:pt>
                <c:pt idx="624">
                  <c:v>40.392455000000012</c:v>
                </c:pt>
                <c:pt idx="625">
                  <c:v>40.395066</c:v>
                </c:pt>
                <c:pt idx="626">
                  <c:v>40.397726000000006</c:v>
                </c:pt>
                <c:pt idx="627">
                  <c:v>40.400435000000002</c:v>
                </c:pt>
                <c:pt idx="628">
                  <c:v>40.403194000000006</c:v>
                </c:pt>
                <c:pt idx="629">
                  <c:v>40.406005</c:v>
                </c:pt>
                <c:pt idx="630">
                  <c:v>40.408869000000003</c:v>
                </c:pt>
                <c:pt idx="631">
                  <c:v>40.411785999999999</c:v>
                </c:pt>
                <c:pt idx="632">
                  <c:v>40.414760000000001</c:v>
                </c:pt>
                <c:pt idx="633">
                  <c:v>40.417788999999999</c:v>
                </c:pt>
                <c:pt idx="634">
                  <c:v>40.420877000000004</c:v>
                </c:pt>
                <c:pt idx="635">
                  <c:v>40.424025</c:v>
                </c:pt>
                <c:pt idx="636">
                  <c:v>40.427233000000001</c:v>
                </c:pt>
                <c:pt idx="637">
                  <c:v>40.430503000000002</c:v>
                </c:pt>
                <c:pt idx="638">
                  <c:v>40.433837000000004</c:v>
                </c:pt>
                <c:pt idx="639">
                  <c:v>40.437236000000006</c:v>
                </c:pt>
                <c:pt idx="640">
                  <c:v>40.440703000000006</c:v>
                </c:pt>
                <c:pt idx="641">
                  <c:v>40.444237000000001</c:v>
                </c:pt>
                <c:pt idx="642">
                  <c:v>40.447840999999997</c:v>
                </c:pt>
                <c:pt idx="643">
                  <c:v>40.451517000000003</c:v>
                </c:pt>
                <c:pt idx="644">
                  <c:v>40.455266999999999</c:v>
                </c:pt>
                <c:pt idx="645">
                  <c:v>40.459091000000001</c:v>
                </c:pt>
                <c:pt idx="646">
                  <c:v>40.462993000000012</c:v>
                </c:pt>
                <c:pt idx="647">
                  <c:v>40.466973000000003</c:v>
                </c:pt>
                <c:pt idx="648">
                  <c:v>40.471033000000006</c:v>
                </c:pt>
                <c:pt idx="649">
                  <c:v>40.475176000000012</c:v>
                </c:pt>
                <c:pt idx="650">
                  <c:v>40.479404000000002</c:v>
                </c:pt>
                <c:pt idx="651">
                  <c:v>40.483718000000003</c:v>
                </c:pt>
                <c:pt idx="652">
                  <c:v>40.488121</c:v>
                </c:pt>
                <c:pt idx="653">
                  <c:v>40.492614000000003</c:v>
                </c:pt>
                <c:pt idx="654">
                  <c:v>40.497201000000004</c:v>
                </c:pt>
                <c:pt idx="655">
                  <c:v>40.501881999999995</c:v>
                </c:pt>
                <c:pt idx="656">
                  <c:v>40.506661999999999</c:v>
                </c:pt>
                <c:pt idx="657">
                  <c:v>40.511541000000001</c:v>
                </c:pt>
                <c:pt idx="658">
                  <c:v>40.516522000000002</c:v>
                </c:pt>
                <c:pt idx="659">
                  <c:v>40.521609000000005</c:v>
                </c:pt>
                <c:pt idx="660">
                  <c:v>40.526803000000001</c:v>
                </c:pt>
                <c:pt idx="661">
                  <c:v>40.532107000000003</c:v>
                </c:pt>
                <c:pt idx="662">
                  <c:v>40.537525000000002</c:v>
                </c:pt>
                <c:pt idx="663">
                  <c:v>40.543058000000002</c:v>
                </c:pt>
                <c:pt idx="664">
                  <c:v>40.548710000000014</c:v>
                </c:pt>
                <c:pt idx="665">
                  <c:v>40.554482999999998</c:v>
                </c:pt>
                <c:pt idx="666">
                  <c:v>40.560382000000011</c:v>
                </c:pt>
                <c:pt idx="667">
                  <c:v>40.566408000000003</c:v>
                </c:pt>
                <c:pt idx="668">
                  <c:v>40.572566000000002</c:v>
                </c:pt>
                <c:pt idx="669">
                  <c:v>40.578858000000011</c:v>
                </c:pt>
                <c:pt idx="670">
                  <c:v>40.585289000000003</c:v>
                </c:pt>
                <c:pt idx="671">
                  <c:v>40.591861000000002</c:v>
                </c:pt>
                <c:pt idx="672">
                  <c:v>40.598579000000015</c:v>
                </c:pt>
                <c:pt idx="673">
                  <c:v>40.605446000000001</c:v>
                </c:pt>
                <c:pt idx="674">
                  <c:v>40.612467000000002</c:v>
                </c:pt>
                <c:pt idx="675">
                  <c:v>40.619644000000001</c:v>
                </c:pt>
                <c:pt idx="676">
                  <c:v>40.626983000000003</c:v>
                </c:pt>
                <c:pt idx="677">
                  <c:v>40.634487999999997</c:v>
                </c:pt>
                <c:pt idx="678">
                  <c:v>40.642164000000001</c:v>
                </c:pt>
                <c:pt idx="679">
                  <c:v>40.650014000000006</c:v>
                </c:pt>
                <c:pt idx="680">
                  <c:v>40.658044000000004</c:v>
                </c:pt>
                <c:pt idx="681">
                  <c:v>40.666258000000013</c:v>
                </c:pt>
                <c:pt idx="682">
                  <c:v>40.674661999999998</c:v>
                </c:pt>
                <c:pt idx="683">
                  <c:v>40.683261000000002</c:v>
                </c:pt>
                <c:pt idx="684">
                  <c:v>40.692060000000012</c:v>
                </c:pt>
                <c:pt idx="685">
                  <c:v>40.701066000000004</c:v>
                </c:pt>
                <c:pt idx="686">
                  <c:v>40.710281999999999</c:v>
                </c:pt>
                <c:pt idx="687">
                  <c:v>40.719717000000003</c:v>
                </c:pt>
                <c:pt idx="688">
                  <c:v>40.729376000000016</c:v>
                </c:pt>
                <c:pt idx="689">
                  <c:v>40.739264000000006</c:v>
                </c:pt>
                <c:pt idx="690">
                  <c:v>40.749390000000012</c:v>
                </c:pt>
                <c:pt idx="691">
                  <c:v>40.759759000000003</c:v>
                </c:pt>
                <c:pt idx="692">
                  <c:v>40.770380000000003</c:v>
                </c:pt>
                <c:pt idx="693">
                  <c:v>40.781258000000001</c:v>
                </c:pt>
                <c:pt idx="694">
                  <c:v>40.792402000000017</c:v>
                </c:pt>
                <c:pt idx="695">
                  <c:v>40.803820000000002</c:v>
                </c:pt>
                <c:pt idx="696">
                  <c:v>40.815520000000006</c:v>
                </c:pt>
                <c:pt idx="697">
                  <c:v>40.827509000000006</c:v>
                </c:pt>
                <c:pt idx="698">
                  <c:v>40.839798000000002</c:v>
                </c:pt>
                <c:pt idx="699">
                  <c:v>40.852395000000001</c:v>
                </c:pt>
                <c:pt idx="700">
                  <c:v>40.865309000000003</c:v>
                </c:pt>
                <c:pt idx="701">
                  <c:v>40.878550000000011</c:v>
                </c:pt>
                <c:pt idx="702">
                  <c:v>40.892129000000011</c:v>
                </c:pt>
                <c:pt idx="703">
                  <c:v>40.906055000000002</c:v>
                </c:pt>
                <c:pt idx="704">
                  <c:v>40.920340000000003</c:v>
                </c:pt>
                <c:pt idx="705">
                  <c:v>40.934994000000003</c:v>
                </c:pt>
                <c:pt idx="706">
                  <c:v>40.950029999999998</c:v>
                </c:pt>
                <c:pt idx="707">
                  <c:v>40.96546</c:v>
                </c:pt>
                <c:pt idx="708">
                  <c:v>40.981295999999993</c:v>
                </c:pt>
                <c:pt idx="709">
                  <c:v>40.997552000000013</c:v>
                </c:pt>
                <c:pt idx="710">
                  <c:v>41.014240000000001</c:v>
                </c:pt>
                <c:pt idx="711">
                  <c:v>41.031376000000002</c:v>
                </c:pt>
                <c:pt idx="712">
                  <c:v>41.048973000000011</c:v>
                </c:pt>
                <c:pt idx="713">
                  <c:v>41.067048</c:v>
                </c:pt>
                <c:pt idx="714">
                  <c:v>41.085615000000011</c:v>
                </c:pt>
                <c:pt idx="715">
                  <c:v>41.104692</c:v>
                </c:pt>
                <c:pt idx="716">
                  <c:v>41.124296000000001</c:v>
                </c:pt>
                <c:pt idx="717">
                  <c:v>41.144443999999993</c:v>
                </c:pt>
                <c:pt idx="718">
                  <c:v>41.165156000000017</c:v>
                </c:pt>
                <c:pt idx="719">
                  <c:v>41.186451000000005</c:v>
                </c:pt>
                <c:pt idx="720">
                  <c:v>41.208348000000015</c:v>
                </c:pt>
                <c:pt idx="721">
                  <c:v>41.230869000000006</c:v>
                </c:pt>
                <c:pt idx="722">
                  <c:v>41.254037000000004</c:v>
                </c:pt>
                <c:pt idx="723">
                  <c:v>41.277873</c:v>
                </c:pt>
                <c:pt idx="724">
                  <c:v>41.302402000000001</c:v>
                </c:pt>
                <c:pt idx="725">
                  <c:v>41.327647999999996</c:v>
                </c:pt>
                <c:pt idx="726">
                  <c:v>41.353639000000001</c:v>
                </c:pt>
                <c:pt idx="727">
                  <c:v>41.380400000000002</c:v>
                </c:pt>
                <c:pt idx="728">
                  <c:v>41.407960000000003</c:v>
                </c:pt>
                <c:pt idx="729">
                  <c:v>41.436349</c:v>
                </c:pt>
                <c:pt idx="730">
                  <c:v>41.465598000000014</c:v>
                </c:pt>
                <c:pt idx="731">
                  <c:v>41.495740000000012</c:v>
                </c:pt>
                <c:pt idx="732">
                  <c:v>41.526807000000005</c:v>
                </c:pt>
                <c:pt idx="733">
                  <c:v>41.558835000000002</c:v>
                </c:pt>
                <c:pt idx="734">
                  <c:v>41.591861999999999</c:v>
                </c:pt>
                <c:pt idx="735">
                  <c:v>41.625927000000011</c:v>
                </c:pt>
                <c:pt idx="736">
                  <c:v>41.661069000000005</c:v>
                </c:pt>
                <c:pt idx="737">
                  <c:v>41.697332000000017</c:v>
                </c:pt>
                <c:pt idx="738">
                  <c:v>41.734760000000001</c:v>
                </c:pt>
                <c:pt idx="739">
                  <c:v>41.773400000000002</c:v>
                </c:pt>
                <c:pt idx="740">
                  <c:v>41.813301000000003</c:v>
                </c:pt>
                <c:pt idx="741">
                  <c:v>41.854514999999999</c:v>
                </c:pt>
                <c:pt idx="742">
                  <c:v>41.897096000000005</c:v>
                </c:pt>
                <c:pt idx="743">
                  <c:v>41.941099999999999</c:v>
                </c:pt>
                <c:pt idx="744">
                  <c:v>41.986587999999998</c:v>
                </c:pt>
                <c:pt idx="745">
                  <c:v>42.033623000000006</c:v>
                </c:pt>
                <c:pt idx="746">
                  <c:v>42.082270000000001</c:v>
                </c:pt>
                <c:pt idx="747">
                  <c:v>42.132599000000013</c:v>
                </c:pt>
                <c:pt idx="748">
                  <c:v>42.184683999999997</c:v>
                </c:pt>
                <c:pt idx="749">
                  <c:v>42.238602000000014</c:v>
                </c:pt>
                <c:pt idx="750">
                  <c:v>42.294434000000003</c:v>
                </c:pt>
                <c:pt idx="751">
                  <c:v>42.352265999999993</c:v>
                </c:pt>
                <c:pt idx="752">
                  <c:v>42.412189000000005</c:v>
                </c:pt>
                <c:pt idx="753">
                  <c:v>42.474299000000002</c:v>
                </c:pt>
                <c:pt idx="754">
                  <c:v>42.538697000000006</c:v>
                </c:pt>
                <c:pt idx="755">
                  <c:v>42.605490000000003</c:v>
                </c:pt>
                <c:pt idx="756">
                  <c:v>42.674791000000006</c:v>
                </c:pt>
                <c:pt idx="757">
                  <c:v>42.746720000000003</c:v>
                </c:pt>
                <c:pt idx="758">
                  <c:v>42.821404000000001</c:v>
                </c:pt>
                <c:pt idx="759">
                  <c:v>42.898978000000014</c:v>
                </c:pt>
                <c:pt idx="760">
                  <c:v>42.979584000000003</c:v>
                </c:pt>
                <c:pt idx="761">
                  <c:v>43.063374000000003</c:v>
                </c:pt>
                <c:pt idx="762">
                  <c:v>43.150509</c:v>
                </c:pt>
                <c:pt idx="763">
                  <c:v>43.241159000000003</c:v>
                </c:pt>
                <c:pt idx="764">
                  <c:v>43.335508000000011</c:v>
                </c:pt>
                <c:pt idx="765">
                  <c:v>43.433748000000001</c:v>
                </c:pt>
                <c:pt idx="766">
                  <c:v>43.536086000000005</c:v>
                </c:pt>
                <c:pt idx="767">
                  <c:v>43.642742000000013</c:v>
                </c:pt>
                <c:pt idx="768">
                  <c:v>43.753952000000012</c:v>
                </c:pt>
                <c:pt idx="769">
                  <c:v>43.869966000000005</c:v>
                </c:pt>
                <c:pt idx="770">
                  <c:v>43.991052000000003</c:v>
                </c:pt>
                <c:pt idx="771">
                  <c:v>44.117497999999998</c:v>
                </c:pt>
                <c:pt idx="772">
                  <c:v>44.249610000000011</c:v>
                </c:pt>
                <c:pt idx="773">
                  <c:v>44.387720000000002</c:v>
                </c:pt>
                <c:pt idx="774">
                  <c:v>44.532179000000021</c:v>
                </c:pt>
                <c:pt idx="775">
                  <c:v>44.683369000000006</c:v>
                </c:pt>
                <c:pt idx="776">
                  <c:v>44.841697999999994</c:v>
                </c:pt>
                <c:pt idx="777">
                  <c:v>45.007604999999998</c:v>
                </c:pt>
                <c:pt idx="778">
                  <c:v>45.181564999999999</c:v>
                </c:pt>
                <c:pt idx="779">
                  <c:v>45.364089999999997</c:v>
                </c:pt>
                <c:pt idx="780">
                  <c:v>45.555731000000002</c:v>
                </c:pt>
                <c:pt idx="781">
                  <c:v>45.757086999999999</c:v>
                </c:pt>
                <c:pt idx="782">
                  <c:v>45.968803000000001</c:v>
                </c:pt>
                <c:pt idx="783">
                  <c:v>46.191583000000001</c:v>
                </c:pt>
                <c:pt idx="784">
                  <c:v>46.426187000000006</c:v>
                </c:pt>
                <c:pt idx="785">
                  <c:v>46.673444000000003</c:v>
                </c:pt>
                <c:pt idx="786">
                  <c:v>46.934255</c:v>
                </c:pt>
                <c:pt idx="787">
                  <c:v>47.209604000000006</c:v>
                </c:pt>
                <c:pt idx="788">
                  <c:v>47.500564000000004</c:v>
                </c:pt>
                <c:pt idx="789">
                  <c:v>47.808310000000013</c:v>
                </c:pt>
                <c:pt idx="790">
                  <c:v>48.134130000000013</c:v>
                </c:pt>
                <c:pt idx="791">
                  <c:v>48.479435000000002</c:v>
                </c:pt>
                <c:pt idx="792">
                  <c:v>48.845779</c:v>
                </c:pt>
                <c:pt idx="793">
                  <c:v>49.234872000000003</c:v>
                </c:pt>
                <c:pt idx="794">
                  <c:v>49.648602000000011</c:v>
                </c:pt>
                <c:pt idx="795">
                  <c:v>50.089058000000001</c:v>
                </c:pt>
                <c:pt idx="796">
                  <c:v>50.558553000000003</c:v>
                </c:pt>
                <c:pt idx="797">
                  <c:v>51.059657000000001</c:v>
                </c:pt>
                <c:pt idx="798">
                  <c:v>51.595230000000015</c:v>
                </c:pt>
                <c:pt idx="799">
                  <c:v>52.168463000000003</c:v>
                </c:pt>
                <c:pt idx="800">
                  <c:v>52.782925000000013</c:v>
                </c:pt>
                <c:pt idx="801">
                  <c:v>53.442620000000005</c:v>
                </c:pt>
                <c:pt idx="802">
                  <c:v>54.152048000000001</c:v>
                </c:pt>
                <c:pt idx="803">
                  <c:v>54.916282999999993</c:v>
                </c:pt>
                <c:pt idx="804">
                  <c:v>55.741064999999999</c:v>
                </c:pt>
                <c:pt idx="805">
                  <c:v>56.632906000000013</c:v>
                </c:pt>
                <c:pt idx="806">
                  <c:v>57.599218000000015</c:v>
                </c:pt>
                <c:pt idx="807">
                  <c:v>58.648466000000006</c:v>
                </c:pt>
                <c:pt idx="808">
                  <c:v>59.790356000000017</c:v>
                </c:pt>
                <c:pt idx="809">
                  <c:v>61.036055000000012</c:v>
                </c:pt>
                <c:pt idx="810">
                  <c:v>62.398470000000003</c:v>
                </c:pt>
                <c:pt idx="811">
                  <c:v>63.892576000000012</c:v>
                </c:pt>
                <c:pt idx="812">
                  <c:v>65.53583399999998</c:v>
                </c:pt>
                <c:pt idx="813">
                  <c:v>67.348700999999977</c:v>
                </c:pt>
                <c:pt idx="814">
                  <c:v>69.355267999999981</c:v>
                </c:pt>
                <c:pt idx="815">
                  <c:v>71.584063000000029</c:v>
                </c:pt>
                <c:pt idx="816">
                  <c:v>74.069073000000003</c:v>
                </c:pt>
                <c:pt idx="817">
                  <c:v>76.851043000000004</c:v>
                </c:pt>
                <c:pt idx="818">
                  <c:v>79.979158999999981</c:v>
                </c:pt>
                <c:pt idx="819">
                  <c:v>83.513238000000001</c:v>
                </c:pt>
                <c:pt idx="820">
                  <c:v>87.526604000000006</c:v>
                </c:pt>
                <c:pt idx="821">
                  <c:v>92.109926000000002</c:v>
                </c:pt>
                <c:pt idx="822">
                  <c:v>97.376383999999973</c:v>
                </c:pt>
                <c:pt idx="823">
                  <c:v>103.46871899999998</c:v>
                </c:pt>
                <c:pt idx="824">
                  <c:v>110.569011</c:v>
                </c:pt>
                <c:pt idx="825">
                  <c:v>118.91242800000002</c:v>
                </c:pt>
                <c:pt idx="826">
                  <c:v>128.80694300000005</c:v>
                </c:pt>
                <c:pt idx="827">
                  <c:v>140.66212300000001</c:v>
                </c:pt>
                <c:pt idx="828">
                  <c:v>155.03213500000001</c:v>
                </c:pt>
                <c:pt idx="829">
                  <c:v>172.68153900000001</c:v>
                </c:pt>
                <c:pt idx="830">
                  <c:v>194.68878800000005</c:v>
                </c:pt>
                <c:pt idx="831">
                  <c:v>222.61425299999993</c:v>
                </c:pt>
                <c:pt idx="832">
                  <c:v>258.78301199999987</c:v>
                </c:pt>
                <c:pt idx="833">
                  <c:v>306.78124000000003</c:v>
                </c:pt>
                <c:pt idx="834">
                  <c:v>372.37156399999986</c:v>
                </c:pt>
                <c:pt idx="835">
                  <c:v>465.28305699999987</c:v>
                </c:pt>
                <c:pt idx="836">
                  <c:v>602.96903199999997</c:v>
                </c:pt>
                <c:pt idx="837">
                  <c:v>819.21438100000023</c:v>
                </c:pt>
                <c:pt idx="838">
                  <c:v>1186.1139089999995</c:v>
                </c:pt>
                <c:pt idx="839">
                  <c:v>1878.3201339999998</c:v>
                </c:pt>
                <c:pt idx="840">
                  <c:v>3391.3733590000011</c:v>
                </c:pt>
                <c:pt idx="841">
                  <c:v>7205.1385330000003</c:v>
                </c:pt>
                <c:pt idx="842">
                  <c:v>51502.427396999999</c:v>
                </c:pt>
                <c:pt idx="843">
                  <c:v>91596.371889000002</c:v>
                </c:pt>
                <c:pt idx="844">
                  <c:v>11193.451930999994</c:v>
                </c:pt>
                <c:pt idx="845">
                  <c:v>3683.355066000001</c:v>
                </c:pt>
                <c:pt idx="846">
                  <c:v>1931.798534</c:v>
                </c:pt>
                <c:pt idx="847">
                  <c:v>1198.161879</c:v>
                </c:pt>
                <c:pt idx="848">
                  <c:v>820.11802799999998</c:v>
                </c:pt>
                <c:pt idx="849">
                  <c:v>600.16918199999998</c:v>
                </c:pt>
                <c:pt idx="850">
                  <c:v>461.158522</c:v>
                </c:pt>
                <c:pt idx="851">
                  <c:v>367.81329199999999</c:v>
                </c:pt>
                <c:pt idx="852">
                  <c:v>302.15508100000011</c:v>
                </c:pt>
                <c:pt idx="853">
                  <c:v>254.24503499999994</c:v>
                </c:pt>
                <c:pt idx="854">
                  <c:v>218.22933800000001</c:v>
                </c:pt>
                <c:pt idx="855">
                  <c:v>190.47996499999994</c:v>
                </c:pt>
                <c:pt idx="856">
                  <c:v>168.65210800000006</c:v>
                </c:pt>
                <c:pt idx="857">
                  <c:v>151.17614800000001</c:v>
                </c:pt>
                <c:pt idx="858">
                  <c:v>136.969527</c:v>
                </c:pt>
                <c:pt idx="859">
                  <c:v>125.26617299999998</c:v>
                </c:pt>
                <c:pt idx="860">
                  <c:v>115.51170999999999</c:v>
                </c:pt>
                <c:pt idx="861">
                  <c:v>107.29700300000003</c:v>
                </c:pt>
                <c:pt idx="862">
                  <c:v>100.31480900000003</c:v>
                </c:pt>
                <c:pt idx="863">
                  <c:v>94.330798999999971</c:v>
                </c:pt>
                <c:pt idx="864">
                  <c:v>89.163753</c:v>
                </c:pt>
                <c:pt idx="865">
                  <c:v>84.671752999999939</c:v>
                </c:pt>
                <c:pt idx="866">
                  <c:v>80.742389000000003</c:v>
                </c:pt>
                <c:pt idx="867">
                  <c:v>77.285695000000004</c:v>
                </c:pt>
                <c:pt idx="868">
                  <c:v>74.22898499999998</c:v>
                </c:pt>
                <c:pt idx="869">
                  <c:v>71.513019000000028</c:v>
                </c:pt>
                <c:pt idx="870">
                  <c:v>69.089128000000002</c:v>
                </c:pt>
                <c:pt idx="871">
                  <c:v>66.917030000000025</c:v>
                </c:pt>
                <c:pt idx="872">
                  <c:v>64.963153000000034</c:v>
                </c:pt>
                <c:pt idx="873">
                  <c:v>63.199343000000013</c:v>
                </c:pt>
                <c:pt idx="874">
                  <c:v>61.601841999999998</c:v>
                </c:pt>
                <c:pt idx="875">
                  <c:v>60.150496000000004</c:v>
                </c:pt>
                <c:pt idx="876">
                  <c:v>58.828115000000018</c:v>
                </c:pt>
                <c:pt idx="877">
                  <c:v>57.619967000000003</c:v>
                </c:pt>
                <c:pt idx="878">
                  <c:v>56.513368</c:v>
                </c:pt>
                <c:pt idx="879">
                  <c:v>55.497350000000012</c:v>
                </c:pt>
                <c:pt idx="880">
                  <c:v>54.562391000000012</c:v>
                </c:pt>
                <c:pt idx="881">
                  <c:v>53.700188000000011</c:v>
                </c:pt>
                <c:pt idx="882">
                  <c:v>52.903483000000001</c:v>
                </c:pt>
                <c:pt idx="883">
                  <c:v>52.165900000000015</c:v>
                </c:pt>
                <c:pt idx="884">
                  <c:v>51.481825999999998</c:v>
                </c:pt>
                <c:pt idx="885">
                  <c:v>50.846301000000004</c:v>
                </c:pt>
                <c:pt idx="886">
                  <c:v>50.254930000000002</c:v>
                </c:pt>
                <c:pt idx="887">
                  <c:v>49.703809</c:v>
                </c:pt>
                <c:pt idx="888">
                  <c:v>49.189458000000002</c:v>
                </c:pt>
                <c:pt idx="889">
                  <c:v>48.708768000000013</c:v>
                </c:pt>
                <c:pt idx="890">
                  <c:v>48.258955000000014</c:v>
                </c:pt>
                <c:pt idx="891">
                  <c:v>47.837521000000002</c:v>
                </c:pt>
                <c:pt idx="892">
                  <c:v>47.442218000000011</c:v>
                </c:pt>
                <c:pt idx="893">
                  <c:v>47.071017000000005</c:v>
                </c:pt>
                <c:pt idx="894">
                  <c:v>46.722088000000014</c:v>
                </c:pt>
                <c:pt idx="895">
                  <c:v>46.393772000000013</c:v>
                </c:pt>
                <c:pt idx="896">
                  <c:v>46.084566000000002</c:v>
                </c:pt>
                <c:pt idx="897">
                  <c:v>45.793101000000014</c:v>
                </c:pt>
                <c:pt idx="898">
                  <c:v>45.518134000000003</c:v>
                </c:pt>
                <c:pt idx="899">
                  <c:v>45.258529000000003</c:v>
                </c:pt>
                <c:pt idx="900">
                  <c:v>45.013249999999999</c:v>
                </c:pt>
                <c:pt idx="901">
                  <c:v>44.781347000000004</c:v>
                </c:pt>
                <c:pt idx="902">
                  <c:v>44.561952000000012</c:v>
                </c:pt>
                <c:pt idx="903">
                  <c:v>44.354264999999984</c:v>
                </c:pt>
                <c:pt idx="904">
                  <c:v>44.157553</c:v>
                </c:pt>
                <c:pt idx="905">
                  <c:v>43.971140000000005</c:v>
                </c:pt>
                <c:pt idx="906">
                  <c:v>43.794405000000012</c:v>
                </c:pt>
                <c:pt idx="907">
                  <c:v>43.626772000000017</c:v>
                </c:pt>
                <c:pt idx="908">
                  <c:v>43.467711000000001</c:v>
                </c:pt>
                <c:pt idx="909">
                  <c:v>43.316729000000002</c:v>
                </c:pt>
                <c:pt idx="910">
                  <c:v>43.173370000000013</c:v>
                </c:pt>
                <c:pt idx="911">
                  <c:v>43.037213000000001</c:v>
                </c:pt>
                <c:pt idx="912">
                  <c:v>42.907863999999996</c:v>
                </c:pt>
                <c:pt idx="913">
                  <c:v>42.784959000000001</c:v>
                </c:pt>
                <c:pt idx="914">
                  <c:v>42.668156000000018</c:v>
                </c:pt>
                <c:pt idx="915">
                  <c:v>42.557140000000004</c:v>
                </c:pt>
                <c:pt idx="916">
                  <c:v>42.451613000000002</c:v>
                </c:pt>
                <c:pt idx="917">
                  <c:v>42.351298999999997</c:v>
                </c:pt>
                <c:pt idx="918">
                  <c:v>42.255941</c:v>
                </c:pt>
                <c:pt idx="919">
                  <c:v>42.165294000000003</c:v>
                </c:pt>
                <c:pt idx="920">
                  <c:v>42.079133000000013</c:v>
                </c:pt>
                <c:pt idx="921">
                  <c:v>41.997244000000002</c:v>
                </c:pt>
                <c:pt idx="922">
                  <c:v>41.919426999999999</c:v>
                </c:pt>
                <c:pt idx="923">
                  <c:v>41.845493000000005</c:v>
                </c:pt>
                <c:pt idx="924">
                  <c:v>41.775265000000012</c:v>
                </c:pt>
                <c:pt idx="925">
                  <c:v>41.708576000000015</c:v>
                </c:pt>
                <c:pt idx="926">
                  <c:v>41.645269000000006</c:v>
                </c:pt>
                <c:pt idx="927">
                  <c:v>41.585193000000011</c:v>
                </c:pt>
                <c:pt idx="928">
                  <c:v>41.528208000000014</c:v>
                </c:pt>
                <c:pt idx="929">
                  <c:v>41.474180000000004</c:v>
                </c:pt>
                <c:pt idx="930">
                  <c:v>41.422984</c:v>
                </c:pt>
                <c:pt idx="931">
                  <c:v>41.374498999999993</c:v>
                </c:pt>
                <c:pt idx="932">
                  <c:v>41.328611000000002</c:v>
                </c:pt>
                <c:pt idx="933">
                  <c:v>41.285213000000013</c:v>
                </c:pt>
                <c:pt idx="934">
                  <c:v>41.244200000000006</c:v>
                </c:pt>
                <c:pt idx="935">
                  <c:v>41.205474000000002</c:v>
                </c:pt>
                <c:pt idx="936">
                  <c:v>41.168943000000013</c:v>
                </c:pt>
                <c:pt idx="937">
                  <c:v>41.134515000000015</c:v>
                </c:pt>
                <c:pt idx="938">
                  <c:v>41.102107000000011</c:v>
                </c:pt>
                <c:pt idx="939">
                  <c:v>41.071635000000001</c:v>
                </c:pt>
                <c:pt idx="940">
                  <c:v>41.043023000000005</c:v>
                </c:pt>
                <c:pt idx="941">
                  <c:v>41.016193000000001</c:v>
                </c:pt>
                <c:pt idx="942">
                  <c:v>40.991075000000002</c:v>
                </c:pt>
                <c:pt idx="943">
                  <c:v>40.967598000000002</c:v>
                </c:pt>
                <c:pt idx="944">
                  <c:v>40.945696000000005</c:v>
                </c:pt>
                <c:pt idx="945">
                  <c:v>40.925305000000016</c:v>
                </c:pt>
                <c:pt idx="946">
                  <c:v>40.906363000000006</c:v>
                </c:pt>
                <c:pt idx="947">
                  <c:v>40.888809000000002</c:v>
                </c:pt>
                <c:pt idx="948">
                  <c:v>40.872586000000005</c:v>
                </c:pt>
                <c:pt idx="949">
                  <c:v>40.857638999999999</c:v>
                </c:pt>
                <c:pt idx="950">
                  <c:v>40.843913000000001</c:v>
                </c:pt>
                <c:pt idx="951">
                  <c:v>40.831355000000002</c:v>
                </c:pt>
                <c:pt idx="952">
                  <c:v>40.819916000000006</c:v>
                </c:pt>
                <c:pt idx="953">
                  <c:v>40.809545</c:v>
                </c:pt>
                <c:pt idx="954">
                  <c:v>40.800194000000005</c:v>
                </c:pt>
                <c:pt idx="955">
                  <c:v>40.791818000000013</c:v>
                </c:pt>
                <c:pt idx="956">
                  <c:v>40.784371</c:v>
                </c:pt>
                <c:pt idx="957">
                  <c:v>40.777808</c:v>
                </c:pt>
                <c:pt idx="958">
                  <c:v>40.772088000000011</c:v>
                </c:pt>
                <c:pt idx="959">
                  <c:v>40.767167000000001</c:v>
                </c:pt>
                <c:pt idx="960">
                  <c:v>40.763005000000014</c:v>
                </c:pt>
                <c:pt idx="961">
                  <c:v>40.759563</c:v>
                </c:pt>
                <c:pt idx="962">
                  <c:v>40.756800000000005</c:v>
                </c:pt>
                <c:pt idx="963">
                  <c:v>40.754679999999993</c:v>
                </c:pt>
                <c:pt idx="964">
                  <c:v>40.753165000000003</c:v>
                </c:pt>
                <c:pt idx="965">
                  <c:v>40.752219000000011</c:v>
                </c:pt>
                <c:pt idx="966">
                  <c:v>40.751804999999997</c:v>
                </c:pt>
                <c:pt idx="967">
                  <c:v>40.751889999999996</c:v>
                </c:pt>
                <c:pt idx="968">
                  <c:v>40.752439000000003</c:v>
                </c:pt>
                <c:pt idx="969">
                  <c:v>40.753419000000001</c:v>
                </c:pt>
                <c:pt idx="970">
                  <c:v>40.754797000000003</c:v>
                </c:pt>
                <c:pt idx="971">
                  <c:v>40.756542000000003</c:v>
                </c:pt>
                <c:pt idx="972">
                  <c:v>40.758621000000005</c:v>
                </c:pt>
                <c:pt idx="973">
                  <c:v>40.761005000000011</c:v>
                </c:pt>
                <c:pt idx="974">
                  <c:v>40.763663000000001</c:v>
                </c:pt>
                <c:pt idx="975">
                  <c:v>40.766565000000014</c:v>
                </c:pt>
                <c:pt idx="976">
                  <c:v>40.769684000000005</c:v>
                </c:pt>
                <c:pt idx="977">
                  <c:v>40.772991000000012</c:v>
                </c:pt>
                <c:pt idx="978">
                  <c:v>40.776459000000003</c:v>
                </c:pt>
                <c:pt idx="979">
                  <c:v>40.780060000000006</c:v>
                </c:pt>
                <c:pt idx="980">
                  <c:v>40.783768000000002</c:v>
                </c:pt>
                <c:pt idx="981">
                  <c:v>40.787558000000011</c:v>
                </c:pt>
                <c:pt idx="982">
                  <c:v>40.791405000000012</c:v>
                </c:pt>
                <c:pt idx="983">
                  <c:v>40.795284000000002</c:v>
                </c:pt>
                <c:pt idx="984">
                  <c:v>40.799171000000015</c:v>
                </c:pt>
                <c:pt idx="985">
                  <c:v>40.803043999999993</c:v>
                </c:pt>
                <c:pt idx="986">
                  <c:v>40.806879000000002</c:v>
                </c:pt>
                <c:pt idx="987">
                  <c:v>40.810653999999992</c:v>
                </c:pt>
                <c:pt idx="988">
                  <c:v>40.814348999999993</c:v>
                </c:pt>
                <c:pt idx="989">
                  <c:v>40.817941999999995</c:v>
                </c:pt>
                <c:pt idx="990">
                  <c:v>40.821414000000004</c:v>
                </c:pt>
                <c:pt idx="991">
                  <c:v>40.824745</c:v>
                </c:pt>
                <c:pt idx="992">
                  <c:v>40.827917000000006</c:v>
                </c:pt>
                <c:pt idx="993">
                  <c:v>40.830910000000003</c:v>
                </c:pt>
                <c:pt idx="994">
                  <c:v>40.833709000000006</c:v>
                </c:pt>
                <c:pt idx="995">
                  <c:v>40.836297000000002</c:v>
                </c:pt>
                <c:pt idx="996">
                  <c:v>40.838656</c:v>
                </c:pt>
                <c:pt idx="997">
                  <c:v>40.840773000000006</c:v>
                </c:pt>
                <c:pt idx="998">
                  <c:v>40.842633000000006</c:v>
                </c:pt>
                <c:pt idx="999">
                  <c:v>40.844220999999997</c:v>
                </c:pt>
                <c:pt idx="1000">
                  <c:v>40.845524000000005</c:v>
                </c:pt>
                <c:pt idx="1001">
                  <c:v>40.846531000000006</c:v>
                </c:pt>
                <c:pt idx="1002">
                  <c:v>40.847229999999996</c:v>
                </c:pt>
                <c:pt idx="1003">
                  <c:v>40.847608999999999</c:v>
                </c:pt>
                <c:pt idx="1004">
                  <c:v>40.847658999999993</c:v>
                </c:pt>
                <c:pt idx="1005">
                  <c:v>40.847371000000003</c:v>
                </c:pt>
                <c:pt idx="1006">
                  <c:v>40.846735000000002</c:v>
                </c:pt>
                <c:pt idx="1007">
                  <c:v>40.845744000000003</c:v>
                </c:pt>
                <c:pt idx="1008">
                  <c:v>40.844391999999999</c:v>
                </c:pt>
                <c:pt idx="1009">
                  <c:v>40.842671000000003</c:v>
                </c:pt>
                <c:pt idx="1010">
                  <c:v>40.840577000000003</c:v>
                </c:pt>
                <c:pt idx="1011">
                  <c:v>40.838104000000001</c:v>
                </c:pt>
                <c:pt idx="1012">
                  <c:v>40.835250000000002</c:v>
                </c:pt>
                <c:pt idx="1013">
                  <c:v>40.832011000000001</c:v>
                </c:pt>
                <c:pt idx="1014">
                  <c:v>40.828385000000011</c:v>
                </c:pt>
                <c:pt idx="1015">
                  <c:v>40.824371000000006</c:v>
                </c:pt>
                <c:pt idx="1016">
                  <c:v>40.819967999999996</c:v>
                </c:pt>
                <c:pt idx="1017">
                  <c:v>40.815176000000001</c:v>
                </c:pt>
                <c:pt idx="1018">
                  <c:v>40.809997000000003</c:v>
                </c:pt>
                <c:pt idx="1019">
                  <c:v>40.804431000000001</c:v>
                </c:pt>
                <c:pt idx="1020">
                  <c:v>40.798483000000012</c:v>
                </c:pt>
                <c:pt idx="1021">
                  <c:v>40.792156000000034</c:v>
                </c:pt>
                <c:pt idx="1022">
                  <c:v>40.785453000000011</c:v>
                </c:pt>
                <c:pt idx="1023">
                  <c:v>40.778379000000015</c:v>
                </c:pt>
                <c:pt idx="1024">
                  <c:v>40.770941000000001</c:v>
                </c:pt>
                <c:pt idx="1025">
                  <c:v>40.763146000000013</c:v>
                </c:pt>
                <c:pt idx="1026">
                  <c:v>40.754999000000005</c:v>
                </c:pt>
                <c:pt idx="1027">
                  <c:v>40.746509000000003</c:v>
                </c:pt>
                <c:pt idx="1028">
                  <c:v>40.737686000000004</c:v>
                </c:pt>
                <c:pt idx="1029">
                  <c:v>40.728537000000017</c:v>
                </c:pt>
                <c:pt idx="1030">
                  <c:v>40.719074000000006</c:v>
                </c:pt>
                <c:pt idx="1031">
                  <c:v>40.709308000000014</c:v>
                </c:pt>
                <c:pt idx="1032">
                  <c:v>40.699249000000002</c:v>
                </c:pt>
                <c:pt idx="1033">
                  <c:v>40.688909000000002</c:v>
                </c:pt>
                <c:pt idx="1034">
                  <c:v>40.678302000000016</c:v>
                </c:pt>
                <c:pt idx="1035">
                  <c:v>40.667441000000004</c:v>
                </c:pt>
                <c:pt idx="1036">
                  <c:v>40.656339000000003</c:v>
                </c:pt>
                <c:pt idx="1037">
                  <c:v>40.645010000000013</c:v>
                </c:pt>
                <c:pt idx="1038">
                  <c:v>40.633471</c:v>
                </c:pt>
                <c:pt idx="1039">
                  <c:v>40.621734000000011</c:v>
                </c:pt>
                <c:pt idx="1040">
                  <c:v>40.609818000000011</c:v>
                </c:pt>
                <c:pt idx="1041">
                  <c:v>40.597737000000002</c:v>
                </c:pt>
                <c:pt idx="1042">
                  <c:v>40.585509000000002</c:v>
                </c:pt>
                <c:pt idx="1043">
                  <c:v>40.573149000000001</c:v>
                </c:pt>
                <c:pt idx="1044">
                  <c:v>40.560677000000005</c:v>
                </c:pt>
                <c:pt idx="1045">
                  <c:v>40.548108000000013</c:v>
                </c:pt>
                <c:pt idx="1046">
                  <c:v>40.535462000000003</c:v>
                </c:pt>
                <c:pt idx="1047">
                  <c:v>40.522755000000018</c:v>
                </c:pt>
                <c:pt idx="1048">
                  <c:v>40.510006000000004</c:v>
                </c:pt>
                <c:pt idx="1049">
                  <c:v>40.497234000000006</c:v>
                </c:pt>
                <c:pt idx="1050">
                  <c:v>40.484456999999999</c:v>
                </c:pt>
                <c:pt idx="1051">
                  <c:v>40.471693000000002</c:v>
                </c:pt>
                <c:pt idx="1052">
                  <c:v>40.458961000000002</c:v>
                </c:pt>
                <c:pt idx="1053">
                  <c:v>40.446280000000002</c:v>
                </c:pt>
                <c:pt idx="1054">
                  <c:v>40.433669000000002</c:v>
                </c:pt>
                <c:pt idx="1055">
                  <c:v>40.421145000000003</c:v>
                </c:pt>
                <c:pt idx="1056">
                  <c:v>40.408726000000001</c:v>
                </c:pt>
                <c:pt idx="1057">
                  <c:v>40.396432000000011</c:v>
                </c:pt>
                <c:pt idx="1058">
                  <c:v>40.384279999999997</c:v>
                </c:pt>
                <c:pt idx="1059">
                  <c:v>40.372287999999998</c:v>
                </c:pt>
                <c:pt idx="1060">
                  <c:v>40.360473000000006</c:v>
                </c:pt>
                <c:pt idx="1061">
                  <c:v>40.348852000000001</c:v>
                </c:pt>
                <c:pt idx="1062">
                  <c:v>40.337441999999996</c:v>
                </c:pt>
                <c:pt idx="1063">
                  <c:v>40.326259</c:v>
                </c:pt>
                <c:pt idx="1064">
                  <c:v>40.315319000000002</c:v>
                </c:pt>
                <c:pt idx="1065">
                  <c:v>40.304637999999997</c:v>
                </c:pt>
                <c:pt idx="1066">
                  <c:v>40.294230000000013</c:v>
                </c:pt>
                <c:pt idx="1067">
                  <c:v>40.284110000000013</c:v>
                </c:pt>
                <c:pt idx="1068">
                  <c:v>40.274292000000003</c:v>
                </c:pt>
                <c:pt idx="1069">
                  <c:v>40.264787000000005</c:v>
                </c:pt>
                <c:pt idx="1070">
                  <c:v>40.255610000000011</c:v>
                </c:pt>
                <c:pt idx="1071">
                  <c:v>40.246771000000003</c:v>
                </c:pt>
                <c:pt idx="1072">
                  <c:v>40.238282000000012</c:v>
                </c:pt>
                <c:pt idx="1073">
                  <c:v>40.230153000000016</c:v>
                </c:pt>
                <c:pt idx="1074">
                  <c:v>40.222393000000025</c:v>
                </c:pt>
                <c:pt idx="1075">
                  <c:v>40.215011000000011</c:v>
                </c:pt>
                <c:pt idx="1076">
                  <c:v>40.208015000000017</c:v>
                </c:pt>
                <c:pt idx="1077">
                  <c:v>40.201412000000012</c:v>
                </c:pt>
                <c:pt idx="1078">
                  <c:v>40.195207000000003</c:v>
                </c:pt>
                <c:pt idx="1079">
                  <c:v>40.189407000000003</c:v>
                </c:pt>
                <c:pt idx="1080">
                  <c:v>40.184015000000002</c:v>
                </c:pt>
                <c:pt idx="1081">
                  <c:v>40.179036000000011</c:v>
                </c:pt>
                <c:pt idx="1082">
                  <c:v>40.174469999999999</c:v>
                </c:pt>
                <c:pt idx="1083">
                  <c:v>40.170320000000011</c:v>
                </c:pt>
                <c:pt idx="1084">
                  <c:v>40.166586000000002</c:v>
                </c:pt>
                <c:pt idx="1085">
                  <c:v>40.163268000000002</c:v>
                </c:pt>
                <c:pt idx="1086">
                  <c:v>40.160364000000001</c:v>
                </c:pt>
                <c:pt idx="1087">
                  <c:v>40.157871999999998</c:v>
                </c:pt>
                <c:pt idx="1088">
                  <c:v>40.155788000000001</c:v>
                </c:pt>
                <c:pt idx="1089">
                  <c:v>40.154109000000005</c:v>
                </c:pt>
                <c:pt idx="1090">
                  <c:v>40.152828</c:v>
                </c:pt>
                <c:pt idx="1091">
                  <c:v>40.151940000000003</c:v>
                </c:pt>
                <c:pt idx="1092">
                  <c:v>40.151437999999999</c:v>
                </c:pt>
                <c:pt idx="1093">
                  <c:v>40.151313000000002</c:v>
                </c:pt>
                <c:pt idx="1094">
                  <c:v>40.151556000000006</c:v>
                </c:pt>
                <c:pt idx="1095">
                  <c:v>40.152157000000003</c:v>
                </c:pt>
                <c:pt idx="1096">
                  <c:v>40.153106000000001</c:v>
                </c:pt>
                <c:pt idx="1097">
                  <c:v>40.154391000000004</c:v>
                </c:pt>
                <c:pt idx="1098">
                  <c:v>40.156000000000006</c:v>
                </c:pt>
                <c:pt idx="1099">
                  <c:v>40.157919</c:v>
                </c:pt>
                <c:pt idx="1100">
                  <c:v>40.160134000000021</c:v>
                </c:pt>
                <c:pt idx="1101">
                  <c:v>40.162631000000012</c:v>
                </c:pt>
                <c:pt idx="1102">
                  <c:v>40.165394000000013</c:v>
                </c:pt>
                <c:pt idx="1103">
                  <c:v>40.168407000000002</c:v>
                </c:pt>
                <c:pt idx="1104">
                  <c:v>40.171654000000004</c:v>
                </c:pt>
                <c:pt idx="1105">
                  <c:v>40.175118000000019</c:v>
                </c:pt>
                <c:pt idx="1106">
                  <c:v>40.178780000000003</c:v>
                </c:pt>
                <c:pt idx="1107">
                  <c:v>40.182623</c:v>
                </c:pt>
                <c:pt idx="1108">
                  <c:v>40.186629000000003</c:v>
                </c:pt>
                <c:pt idx="1109">
                  <c:v>40.190777000000011</c:v>
                </c:pt>
                <c:pt idx="1110">
                  <c:v>40.195049000000012</c:v>
                </c:pt>
                <c:pt idx="1111">
                  <c:v>40.199426000000003</c:v>
                </c:pt>
                <c:pt idx="1112">
                  <c:v>40.203887999999999</c:v>
                </c:pt>
                <c:pt idx="1113">
                  <c:v>40.208415000000016</c:v>
                </c:pt>
                <c:pt idx="1114">
                  <c:v>40.212987000000005</c:v>
                </c:pt>
                <c:pt idx="1115">
                  <c:v>40.217583000000005</c:v>
                </c:pt>
                <c:pt idx="1116">
                  <c:v>40.222186000000015</c:v>
                </c:pt>
                <c:pt idx="1117">
                  <c:v>40.226773000000016</c:v>
                </c:pt>
                <c:pt idx="1118">
                  <c:v>40.231326000000003</c:v>
                </c:pt>
                <c:pt idx="1119">
                  <c:v>40.235825000000013</c:v>
                </c:pt>
                <c:pt idx="1120">
                  <c:v>40.240251000000001</c:v>
                </c:pt>
                <c:pt idx="1121">
                  <c:v>40.244585000000001</c:v>
                </c:pt>
                <c:pt idx="1122">
                  <c:v>40.248809000000001</c:v>
                </c:pt>
                <c:pt idx="1123">
                  <c:v>40.252904000000001</c:v>
                </c:pt>
                <c:pt idx="1124">
                  <c:v>40.256853</c:v>
                </c:pt>
                <c:pt idx="1125">
                  <c:v>40.260639000000012</c:v>
                </c:pt>
                <c:pt idx="1126">
                  <c:v>40.264245000000003</c:v>
                </c:pt>
                <c:pt idx="1127">
                  <c:v>40.267656000000002</c:v>
                </c:pt>
                <c:pt idx="1128">
                  <c:v>40.270857000000007</c:v>
                </c:pt>
                <c:pt idx="1129">
                  <c:v>40.273832000000013</c:v>
                </c:pt>
                <c:pt idx="1130">
                  <c:v>40.276570000000014</c:v>
                </c:pt>
                <c:pt idx="1131">
                  <c:v>40.279057000000002</c:v>
                </c:pt>
                <c:pt idx="1132">
                  <c:v>40.281281999999997</c:v>
                </c:pt>
                <c:pt idx="1133">
                  <c:v>40.283233000000003</c:v>
                </c:pt>
                <c:pt idx="1134">
                  <c:v>40.284901000000005</c:v>
                </c:pt>
                <c:pt idx="1135">
                  <c:v>40.286277000000005</c:v>
                </c:pt>
                <c:pt idx="1136">
                  <c:v>40.287354000000001</c:v>
                </c:pt>
                <c:pt idx="1137">
                  <c:v>40.288124000000003</c:v>
                </c:pt>
                <c:pt idx="1138">
                  <c:v>40.288583000000003</c:v>
                </c:pt>
                <c:pt idx="1139">
                  <c:v>40.288725000000014</c:v>
                </c:pt>
                <c:pt idx="1140">
                  <c:v>40.288548000000013</c:v>
                </c:pt>
                <c:pt idx="1141">
                  <c:v>40.288049000000001</c:v>
                </c:pt>
                <c:pt idx="1142">
                  <c:v>40.287227000000001</c:v>
                </c:pt>
                <c:pt idx="1143">
                  <c:v>40.286082</c:v>
                </c:pt>
                <c:pt idx="1144">
                  <c:v>40.284616</c:v>
                </c:pt>
                <c:pt idx="1145">
                  <c:v>40.282832000000013</c:v>
                </c:pt>
                <c:pt idx="1146">
                  <c:v>40.280732000000015</c:v>
                </c:pt>
                <c:pt idx="1147">
                  <c:v>40.278322000000017</c:v>
                </c:pt>
                <c:pt idx="1148">
                  <c:v>40.275608000000013</c:v>
                </c:pt>
                <c:pt idx="1149">
                  <c:v>40.272596000000014</c:v>
                </c:pt>
                <c:pt idx="1150">
                  <c:v>40.269295000000014</c:v>
                </c:pt>
                <c:pt idx="1151">
                  <c:v>40.265715000000029</c:v>
                </c:pt>
                <c:pt idx="1152">
                  <c:v>40.261865</c:v>
                </c:pt>
                <c:pt idx="1153">
                  <c:v>40.257757000000005</c:v>
                </c:pt>
                <c:pt idx="1154">
                  <c:v>40.253403000000006</c:v>
                </c:pt>
                <c:pt idx="1155">
                  <c:v>40.248816000000012</c:v>
                </c:pt>
                <c:pt idx="1156">
                  <c:v>40.244011</c:v>
                </c:pt>
                <c:pt idx="1157">
                  <c:v>40.239002000000013</c:v>
                </c:pt>
                <c:pt idx="1158">
                  <c:v>40.233806000000001</c:v>
                </c:pt>
                <c:pt idx="1159">
                  <c:v>40.228438000000018</c:v>
                </c:pt>
                <c:pt idx="1160">
                  <c:v>40.222916000000026</c:v>
                </c:pt>
                <c:pt idx="1161">
                  <c:v>40.217257000000004</c:v>
                </c:pt>
                <c:pt idx="1162">
                  <c:v>40.211480000000002</c:v>
                </c:pt>
                <c:pt idx="1163">
                  <c:v>40.205603000000011</c:v>
                </c:pt>
                <c:pt idx="1164">
                  <c:v>40.199646000000001</c:v>
                </c:pt>
                <c:pt idx="1165">
                  <c:v>40.193628000000011</c:v>
                </c:pt>
                <c:pt idx="1166">
                  <c:v>40.187569000000003</c:v>
                </c:pt>
                <c:pt idx="1167">
                  <c:v>40.181487999999995</c:v>
                </c:pt>
                <c:pt idx="1168">
                  <c:v>40.175406000000002</c:v>
                </c:pt>
                <c:pt idx="1169">
                  <c:v>40.169343000000012</c:v>
                </c:pt>
                <c:pt idx="1170">
                  <c:v>40.163318000000018</c:v>
                </c:pt>
                <c:pt idx="1171">
                  <c:v>40.157351000000006</c:v>
                </c:pt>
                <c:pt idx="1172">
                  <c:v>40.151461999999995</c:v>
                </c:pt>
                <c:pt idx="1173">
                  <c:v>40.145671</c:v>
                </c:pt>
                <c:pt idx="1174">
                  <c:v>40.139996000000011</c:v>
                </c:pt>
                <c:pt idx="1175">
                  <c:v>40.134456</c:v>
                </c:pt>
                <c:pt idx="1176">
                  <c:v>40.129068000000011</c:v>
                </c:pt>
                <c:pt idx="1177">
                  <c:v>40.123851000000002</c:v>
                </c:pt>
                <c:pt idx="1178">
                  <c:v>40.118820000000007</c:v>
                </c:pt>
                <c:pt idx="1179">
                  <c:v>40.113992000000003</c:v>
                </c:pt>
                <c:pt idx="1180">
                  <c:v>40.109382000000011</c:v>
                </c:pt>
                <c:pt idx="1181">
                  <c:v>40.105004000000001</c:v>
                </c:pt>
                <c:pt idx="1182">
                  <c:v>40.100872000000003</c:v>
                </c:pt>
                <c:pt idx="1183">
                  <c:v>40.096997000000002</c:v>
                </c:pt>
                <c:pt idx="1184">
                  <c:v>40.093391000000011</c:v>
                </c:pt>
                <c:pt idx="1185">
                  <c:v>40.090065000000003</c:v>
                </c:pt>
                <c:pt idx="1186">
                  <c:v>40.087026999999999</c:v>
                </c:pt>
                <c:pt idx="1187">
                  <c:v>40.084284999999994</c:v>
                </c:pt>
                <c:pt idx="1188">
                  <c:v>40.081845999999999</c:v>
                </c:pt>
                <c:pt idx="1189">
                  <c:v>40.079715000000014</c:v>
                </c:pt>
                <c:pt idx="1190">
                  <c:v>40.077896000000003</c:v>
                </c:pt>
                <c:pt idx="1191">
                  <c:v>40.076391000000001</c:v>
                </c:pt>
                <c:pt idx="1192">
                  <c:v>40.075203000000002</c:v>
                </c:pt>
                <c:pt idx="1193">
                  <c:v>40.074332000000012</c:v>
                </c:pt>
                <c:pt idx="1194">
                  <c:v>40.073775000000012</c:v>
                </c:pt>
                <c:pt idx="1195">
                  <c:v>40.073531000000003</c:v>
                </c:pt>
                <c:pt idx="1196">
                  <c:v>40.073594</c:v>
                </c:pt>
                <c:pt idx="1197">
                  <c:v>40.073962000000002</c:v>
                </c:pt>
                <c:pt idx="1198">
                  <c:v>40.074624999999997</c:v>
                </c:pt>
                <c:pt idx="1199">
                  <c:v>40.075577000000003</c:v>
                </c:pt>
                <c:pt idx="1200">
                  <c:v>40.076809000000004</c:v>
                </c:pt>
                <c:pt idx="1201">
                  <c:v>40.078309000000012</c:v>
                </c:pt>
                <c:pt idx="1202">
                  <c:v>40.080067999999997</c:v>
                </c:pt>
                <c:pt idx="1203">
                  <c:v>40.082071000000006</c:v>
                </c:pt>
                <c:pt idx="1204">
                  <c:v>40.084305000000001</c:v>
                </c:pt>
                <c:pt idx="1205">
                  <c:v>40.086755000000011</c:v>
                </c:pt>
                <c:pt idx="1206">
                  <c:v>40.089406000000004</c:v>
                </c:pt>
                <c:pt idx="1207">
                  <c:v>40.092242000000013</c:v>
                </c:pt>
                <c:pt idx="1208">
                  <c:v>40.095244000000001</c:v>
                </c:pt>
                <c:pt idx="1209">
                  <c:v>40.098394000000013</c:v>
                </c:pt>
                <c:pt idx="1210">
                  <c:v>40.101674000000003</c:v>
                </c:pt>
                <c:pt idx="1211">
                  <c:v>40.105064000000006</c:v>
                </c:pt>
                <c:pt idx="1212">
                  <c:v>40.108545000000014</c:v>
                </c:pt>
                <c:pt idx="1213">
                  <c:v>40.112096000000001</c:v>
                </c:pt>
                <c:pt idx="1214">
                  <c:v>40.115697000000004</c:v>
                </c:pt>
                <c:pt idx="1215">
                  <c:v>40.119327000000006</c:v>
                </c:pt>
                <c:pt idx="1216">
                  <c:v>40.122965000000015</c:v>
                </c:pt>
                <c:pt idx="1217">
                  <c:v>40.126590000000014</c:v>
                </c:pt>
                <c:pt idx="1218">
                  <c:v>40.130182000000012</c:v>
                </c:pt>
                <c:pt idx="1219">
                  <c:v>40.133720000000011</c:v>
                </c:pt>
                <c:pt idx="1220">
                  <c:v>40.137184000000005</c:v>
                </c:pt>
                <c:pt idx="1221">
                  <c:v>40.140553000000011</c:v>
                </c:pt>
                <c:pt idx="1222">
                  <c:v>40.143810000000002</c:v>
                </c:pt>
                <c:pt idx="1223">
                  <c:v>40.146934000000002</c:v>
                </c:pt>
                <c:pt idx="1224">
                  <c:v>40.149907000000006</c:v>
                </c:pt>
                <c:pt idx="1225">
                  <c:v>40.152714000000003</c:v>
                </c:pt>
                <c:pt idx="1226">
                  <c:v>40.155336000000013</c:v>
                </c:pt>
                <c:pt idx="1227">
                  <c:v>40.157758000000001</c:v>
                </c:pt>
                <c:pt idx="1228">
                  <c:v>40.159966000000004</c:v>
                </c:pt>
                <c:pt idx="1229">
                  <c:v>40.161947000000005</c:v>
                </c:pt>
                <c:pt idx="1230">
                  <c:v>40.163689000000005</c:v>
                </c:pt>
                <c:pt idx="1231">
                  <c:v>40.165179000000016</c:v>
                </c:pt>
                <c:pt idx="1232">
                  <c:v>40.166410000000013</c:v>
                </c:pt>
                <c:pt idx="1233">
                  <c:v>40.167371000000003</c:v>
                </c:pt>
                <c:pt idx="1234">
                  <c:v>40.168058000000016</c:v>
                </c:pt>
                <c:pt idx="1235">
                  <c:v>40.168463000000003</c:v>
                </c:pt>
                <c:pt idx="1236">
                  <c:v>40.168583000000012</c:v>
                </c:pt>
                <c:pt idx="1237">
                  <c:v>40.168415000000017</c:v>
                </c:pt>
                <c:pt idx="1238">
                  <c:v>40.167959000000003</c:v>
                </c:pt>
                <c:pt idx="1239">
                  <c:v>40.167215000000013</c:v>
                </c:pt>
                <c:pt idx="1240">
                  <c:v>40.166185000000013</c:v>
                </c:pt>
                <c:pt idx="1241">
                  <c:v>40.164872000000003</c:v>
                </c:pt>
                <c:pt idx="1242">
                  <c:v>40.163282000000002</c:v>
                </c:pt>
                <c:pt idx="1243">
                  <c:v>40.161421000000004</c:v>
                </c:pt>
                <c:pt idx="1244">
                  <c:v>40.159298</c:v>
                </c:pt>
                <c:pt idx="1245">
                  <c:v>40.156921000000004</c:v>
                </c:pt>
                <c:pt idx="1246">
                  <c:v>40.154302000000001</c:v>
                </c:pt>
                <c:pt idx="1247">
                  <c:v>40.151451999999999</c:v>
                </c:pt>
                <c:pt idx="1248">
                  <c:v>40.148385000000012</c:v>
                </c:pt>
                <c:pt idx="1249">
                  <c:v>40.145116000000016</c:v>
                </c:pt>
                <c:pt idx="1250">
                  <c:v>40.141660000000002</c:v>
                </c:pt>
                <c:pt idx="1251">
                  <c:v>40.138034000000012</c:v>
                </c:pt>
                <c:pt idx="1252">
                  <c:v>40.134256000000001</c:v>
                </c:pt>
                <c:pt idx="1253">
                  <c:v>40.130345000000013</c:v>
                </c:pt>
                <c:pt idx="1254">
                  <c:v>40.126318000000019</c:v>
                </c:pt>
                <c:pt idx="1255">
                  <c:v>40.122198000000019</c:v>
                </c:pt>
                <c:pt idx="1256">
                  <c:v>40.118003000000002</c:v>
                </c:pt>
                <c:pt idx="1257">
                  <c:v>40.113756000000002</c:v>
                </c:pt>
                <c:pt idx="1258">
                  <c:v>40.109476000000001</c:v>
                </c:pt>
                <c:pt idx="1259">
                  <c:v>40.105187000000001</c:v>
                </c:pt>
                <c:pt idx="1260">
                  <c:v>40.100908000000011</c:v>
                </c:pt>
                <c:pt idx="1261">
                  <c:v>40.096662000000002</c:v>
                </c:pt>
                <c:pt idx="1262">
                  <c:v>40.092471000000003</c:v>
                </c:pt>
                <c:pt idx="1263">
                  <c:v>40.088354000000002</c:v>
                </c:pt>
                <c:pt idx="1264">
                  <c:v>40.084332000000003</c:v>
                </c:pt>
                <c:pt idx="1265">
                  <c:v>40.080426000000003</c:v>
                </c:pt>
                <c:pt idx="1266">
                  <c:v>40.076656</c:v>
                </c:pt>
                <c:pt idx="1267">
                  <c:v>40.073039000000001</c:v>
                </c:pt>
                <c:pt idx="1268">
                  <c:v>40.069594000000002</c:v>
                </c:pt>
                <c:pt idx="1269">
                  <c:v>40.066337000000011</c:v>
                </c:pt>
                <c:pt idx="1270">
                  <c:v>40.063284000000003</c:v>
                </c:pt>
                <c:pt idx="1271">
                  <c:v>40.060450000000003</c:v>
                </c:pt>
                <c:pt idx="1272">
                  <c:v>40.057848999999997</c:v>
                </c:pt>
                <c:pt idx="1273">
                  <c:v>40.055491000000004</c:v>
                </c:pt>
                <c:pt idx="1274">
                  <c:v>40.053387999999998</c:v>
                </c:pt>
                <c:pt idx="1275">
                  <c:v>40.051547999999997</c:v>
                </c:pt>
                <c:pt idx="1276">
                  <c:v>40.049980000000005</c:v>
                </c:pt>
                <c:pt idx="1277">
                  <c:v>40.048689000000003</c:v>
                </c:pt>
                <c:pt idx="1278">
                  <c:v>40.047679000000002</c:v>
                </c:pt>
                <c:pt idx="1279">
                  <c:v>40.046953000000002</c:v>
                </c:pt>
                <c:pt idx="1280">
                  <c:v>40.046511000000002</c:v>
                </c:pt>
                <c:pt idx="1281">
                  <c:v>40.046354000000001</c:v>
                </c:pt>
                <c:pt idx="1282">
                  <c:v>40.046479000000005</c:v>
                </c:pt>
                <c:pt idx="1283">
                  <c:v>40.046880000000002</c:v>
                </c:pt>
                <c:pt idx="1284">
                  <c:v>40.047553000000001</c:v>
                </c:pt>
                <c:pt idx="1285">
                  <c:v>40.048490000000001</c:v>
                </c:pt>
                <c:pt idx="1286">
                  <c:v>40.049680999999993</c:v>
                </c:pt>
                <c:pt idx="1287">
                  <c:v>40.051117000000005</c:v>
                </c:pt>
                <c:pt idx="1288">
                  <c:v>40.052784000000003</c:v>
                </c:pt>
                <c:pt idx="1289">
                  <c:v>40.054668999999997</c:v>
                </c:pt>
                <c:pt idx="1290">
                  <c:v>40.056757000000005</c:v>
                </c:pt>
                <c:pt idx="1291">
                  <c:v>40.059033000000007</c:v>
                </c:pt>
                <c:pt idx="1292">
                  <c:v>40.061477000000004</c:v>
                </c:pt>
                <c:pt idx="1293">
                  <c:v>40.064073</c:v>
                </c:pt>
                <c:pt idx="1294">
                  <c:v>40.066800000000001</c:v>
                </c:pt>
                <c:pt idx="1295">
                  <c:v>40.069639000000002</c:v>
                </c:pt>
                <c:pt idx="1296">
                  <c:v>40.072568000000011</c:v>
                </c:pt>
                <c:pt idx="1297">
                  <c:v>40.075566000000002</c:v>
                </c:pt>
                <c:pt idx="1298">
                  <c:v>40.078611000000002</c:v>
                </c:pt>
                <c:pt idx="1299">
                  <c:v>40.081680999999982</c:v>
                </c:pt>
                <c:pt idx="1300">
                  <c:v>40.084753000000006</c:v>
                </c:pt>
                <c:pt idx="1301">
                  <c:v>40.087804999999996</c:v>
                </c:pt>
                <c:pt idx="1302">
                  <c:v>40.090815000000013</c:v>
                </c:pt>
                <c:pt idx="1303">
                  <c:v>40.093761000000001</c:v>
                </c:pt>
                <c:pt idx="1304">
                  <c:v>40.096621000000006</c:v>
                </c:pt>
                <c:pt idx="1305">
                  <c:v>40.099375000000016</c:v>
                </c:pt>
                <c:pt idx="1306">
                  <c:v>40.102002000000013</c:v>
                </c:pt>
                <c:pt idx="1307">
                  <c:v>40.104481999999997</c:v>
                </c:pt>
                <c:pt idx="1308">
                  <c:v>40.106798000000012</c:v>
                </c:pt>
                <c:pt idx="1309">
                  <c:v>40.108932000000017</c:v>
                </c:pt>
                <c:pt idx="1310">
                  <c:v>40.110868000000004</c:v>
                </c:pt>
                <c:pt idx="1311">
                  <c:v>40.112591000000002</c:v>
                </c:pt>
                <c:pt idx="1312">
                  <c:v>40.114087999999995</c:v>
                </c:pt>
                <c:pt idx="1313">
                  <c:v>40.115347</c:v>
                </c:pt>
                <c:pt idx="1314">
                  <c:v>40.116358000000012</c:v>
                </c:pt>
                <c:pt idx="1315">
                  <c:v>40.117113000000003</c:v>
                </c:pt>
                <c:pt idx="1316">
                  <c:v>40.117603999999993</c:v>
                </c:pt>
                <c:pt idx="1317">
                  <c:v>40.117827999999996</c:v>
                </c:pt>
                <c:pt idx="1318">
                  <c:v>40.117780000000003</c:v>
                </c:pt>
                <c:pt idx="1319">
                  <c:v>40.117460000000001</c:v>
                </c:pt>
                <c:pt idx="1320">
                  <c:v>40.116869000000001</c:v>
                </c:pt>
                <c:pt idx="1321">
                  <c:v>40.116009000000005</c:v>
                </c:pt>
                <c:pt idx="1322">
                  <c:v>40.114883999999996</c:v>
                </c:pt>
                <c:pt idx="1323">
                  <c:v>40.113501000000007</c:v>
                </c:pt>
                <c:pt idx="1324">
                  <c:v>40.111867999999994</c:v>
                </c:pt>
                <c:pt idx="1325">
                  <c:v>40.109996000000002</c:v>
                </c:pt>
                <c:pt idx="1326">
                  <c:v>40.107894999999999</c:v>
                </c:pt>
                <c:pt idx="1327">
                  <c:v>40.105579000000013</c:v>
                </c:pt>
                <c:pt idx="1328">
                  <c:v>40.103063000000006</c:v>
                </c:pt>
                <c:pt idx="1329">
                  <c:v>40.100363000000002</c:v>
                </c:pt>
                <c:pt idx="1330">
                  <c:v>40.097497000000004</c:v>
                </c:pt>
                <c:pt idx="1331">
                  <c:v>40.094483000000004</c:v>
                </c:pt>
                <c:pt idx="1332">
                  <c:v>40.091342000000012</c:v>
                </c:pt>
                <c:pt idx="1333">
                  <c:v>40.088094000000005</c:v>
                </c:pt>
                <c:pt idx="1334">
                  <c:v>40.084760000000003</c:v>
                </c:pt>
                <c:pt idx="1335">
                  <c:v>40.081364000000001</c:v>
                </c:pt>
                <c:pt idx="1336">
                  <c:v>40.077928</c:v>
                </c:pt>
                <c:pt idx="1337">
                  <c:v>40.074474000000002</c:v>
                </c:pt>
                <c:pt idx="1338">
                  <c:v>40.071026000000003</c:v>
                </c:pt>
                <c:pt idx="1339">
                  <c:v>40.067608</c:v>
                </c:pt>
                <c:pt idx="1340">
                  <c:v>40.064241000000003</c:v>
                </c:pt>
                <c:pt idx="1341">
                  <c:v>40.060950000000012</c:v>
                </c:pt>
                <c:pt idx="1342">
                  <c:v>40.057755</c:v>
                </c:pt>
                <c:pt idx="1343">
                  <c:v>40.054678999999993</c:v>
                </c:pt>
                <c:pt idx="1344">
                  <c:v>40.051740999999993</c:v>
                </c:pt>
                <c:pt idx="1345">
                  <c:v>40.048962000000003</c:v>
                </c:pt>
                <c:pt idx="1346">
                  <c:v>40.04636</c:v>
                </c:pt>
                <c:pt idx="1347">
                  <c:v>40.043951</c:v>
                </c:pt>
                <c:pt idx="1348">
                  <c:v>40.041752000000002</c:v>
                </c:pt>
                <c:pt idx="1349">
                  <c:v>40.039776000000003</c:v>
                </c:pt>
                <c:pt idx="1350">
                  <c:v>40.038037000000003</c:v>
                </c:pt>
                <c:pt idx="1351">
                  <c:v>40.036543000000002</c:v>
                </c:pt>
                <c:pt idx="1352">
                  <c:v>40.035305000000015</c:v>
                </c:pt>
                <c:pt idx="1353">
                  <c:v>40.034329</c:v>
                </c:pt>
                <c:pt idx="1354">
                  <c:v>40.033620000000006</c:v>
                </c:pt>
                <c:pt idx="1355">
                  <c:v>40.033181000000006</c:v>
                </c:pt>
                <c:pt idx="1356">
                  <c:v>40.033012000000014</c:v>
                </c:pt>
                <c:pt idx="1357">
                  <c:v>40.033112000000017</c:v>
                </c:pt>
                <c:pt idx="1358">
                  <c:v>40.033477000000005</c:v>
                </c:pt>
                <c:pt idx="1359">
                  <c:v>40.034103000000002</c:v>
                </c:pt>
                <c:pt idx="1360">
                  <c:v>40.034981000000002</c:v>
                </c:pt>
                <c:pt idx="1361">
                  <c:v>40.036102000000014</c:v>
                </c:pt>
                <c:pt idx="1362">
                  <c:v>40.037455000000001</c:v>
                </c:pt>
                <c:pt idx="1363">
                  <c:v>40.039026</c:v>
                </c:pt>
                <c:pt idx="1364">
                  <c:v>40.040801000000002</c:v>
                </c:pt>
                <c:pt idx="1365">
                  <c:v>40.042763000000001</c:v>
                </c:pt>
                <c:pt idx="1366">
                  <c:v>40.044893000000002</c:v>
                </c:pt>
                <c:pt idx="1367">
                  <c:v>40.047173000000001</c:v>
                </c:pt>
                <c:pt idx="1368">
                  <c:v>40.049582000000001</c:v>
                </c:pt>
                <c:pt idx="1369">
                  <c:v>40.052099000000005</c:v>
                </c:pt>
                <c:pt idx="1370">
                  <c:v>40.054699999999997</c:v>
                </c:pt>
                <c:pt idx="1371">
                  <c:v>40.057361999999998</c:v>
                </c:pt>
                <c:pt idx="1372">
                  <c:v>40.060063</c:v>
                </c:pt>
                <c:pt idx="1373">
                  <c:v>40.062777000000011</c:v>
                </c:pt>
                <c:pt idx="1374">
                  <c:v>40.065481000000005</c:v>
                </c:pt>
                <c:pt idx="1375">
                  <c:v>40.068152000000019</c:v>
                </c:pt>
                <c:pt idx="1376">
                  <c:v>40.070764000000004</c:v>
                </c:pt>
                <c:pt idx="1377">
                  <c:v>40.073295000000002</c:v>
                </c:pt>
                <c:pt idx="1378">
                  <c:v>40.075722000000013</c:v>
                </c:pt>
                <c:pt idx="1379">
                  <c:v>40.078023000000002</c:v>
                </c:pt>
                <c:pt idx="1380">
                  <c:v>40.080178000000011</c:v>
                </c:pt>
                <c:pt idx="1381">
                  <c:v>40.082168000000003</c:v>
                </c:pt>
                <c:pt idx="1382">
                  <c:v>40.083973</c:v>
                </c:pt>
                <c:pt idx="1383">
                  <c:v>40.085578000000012</c:v>
                </c:pt>
                <c:pt idx="1384">
                  <c:v>40.086967000000001</c:v>
                </c:pt>
                <c:pt idx="1385">
                  <c:v>40.088128000000012</c:v>
                </c:pt>
                <c:pt idx="1386">
                  <c:v>40.089049000000003</c:v>
                </c:pt>
                <c:pt idx="1387">
                  <c:v>40.089721000000004</c:v>
                </c:pt>
                <c:pt idx="1388">
                  <c:v>40.090137000000013</c:v>
                </c:pt>
                <c:pt idx="1389">
                  <c:v>40.090292000000012</c:v>
                </c:pt>
                <c:pt idx="1390">
                  <c:v>40.090184000000001</c:v>
                </c:pt>
                <c:pt idx="1391">
                  <c:v>40.089813000000007</c:v>
                </c:pt>
                <c:pt idx="1392">
                  <c:v>40.089179000000001</c:v>
                </c:pt>
                <c:pt idx="1393">
                  <c:v>40.088287999999999</c:v>
                </c:pt>
                <c:pt idx="1394">
                  <c:v>40.087146000000004</c:v>
                </c:pt>
                <c:pt idx="1395">
                  <c:v>40.085761000000005</c:v>
                </c:pt>
                <c:pt idx="1396">
                  <c:v>40.084144999999999</c:v>
                </c:pt>
                <c:pt idx="1397">
                  <c:v>40.082310000000014</c:v>
                </c:pt>
                <c:pt idx="1398">
                  <c:v>40.080269999999999</c:v>
                </c:pt>
                <c:pt idx="1399">
                  <c:v>40.078043000000001</c:v>
                </c:pt>
                <c:pt idx="1400">
                  <c:v>40.075646000000006</c:v>
                </c:pt>
                <c:pt idx="1401">
                  <c:v>40.073099000000006</c:v>
                </c:pt>
                <c:pt idx="1402">
                  <c:v>40.070423000000005</c:v>
                </c:pt>
                <c:pt idx="1403">
                  <c:v>40.067641000000002</c:v>
                </c:pt>
                <c:pt idx="1404">
                  <c:v>40.064776000000002</c:v>
                </c:pt>
                <c:pt idx="1405">
                  <c:v>40.061851000000004</c:v>
                </c:pt>
                <c:pt idx="1406">
                  <c:v>40.058891000000003</c:v>
                </c:pt>
                <c:pt idx="1407">
                  <c:v>40.055921000000005</c:v>
                </c:pt>
                <c:pt idx="1408">
                  <c:v>40.052966000000005</c:v>
                </c:pt>
                <c:pt idx="1409">
                  <c:v>40.050051000000003</c:v>
                </c:pt>
                <c:pt idx="1410">
                  <c:v>40.047201000000001</c:v>
                </c:pt>
                <c:pt idx="1411">
                  <c:v>40.044438</c:v>
                </c:pt>
                <c:pt idx="1412">
                  <c:v>40.041787999999997</c:v>
                </c:pt>
                <c:pt idx="1413">
                  <c:v>40.039271000000006</c:v>
                </c:pt>
                <c:pt idx="1414">
                  <c:v>40.036909000000001</c:v>
                </c:pt>
                <c:pt idx="1415">
                  <c:v>40.034721000000005</c:v>
                </c:pt>
                <c:pt idx="1416">
                  <c:v>40.032726000000011</c:v>
                </c:pt>
                <c:pt idx="1417">
                  <c:v>40.030940000000001</c:v>
                </c:pt>
                <c:pt idx="1418">
                  <c:v>40.029377000000011</c:v>
                </c:pt>
                <c:pt idx="1419">
                  <c:v>40.028050000000015</c:v>
                </c:pt>
                <c:pt idx="1420">
                  <c:v>40.026969000000001</c:v>
                </c:pt>
                <c:pt idx="1421">
                  <c:v>40.026141000000003</c:v>
                </c:pt>
                <c:pt idx="1422">
                  <c:v>40.025572000000018</c:v>
                </c:pt>
                <c:pt idx="1423">
                  <c:v>40.025266000000002</c:v>
                </c:pt>
                <c:pt idx="1424">
                  <c:v>40.025223000000011</c:v>
                </c:pt>
                <c:pt idx="1425">
                  <c:v>40.025441000000001</c:v>
                </c:pt>
                <c:pt idx="1426">
                  <c:v>40.025917000000014</c:v>
                </c:pt>
                <c:pt idx="1427">
                  <c:v>40.026643</c:v>
                </c:pt>
                <c:pt idx="1428">
                  <c:v>40.027610000000003</c:v>
                </c:pt>
                <c:pt idx="1429">
                  <c:v>40.028807</c:v>
                </c:pt>
                <c:pt idx="1430">
                  <c:v>40.03022</c:v>
                </c:pt>
                <c:pt idx="1431">
                  <c:v>40.031835000000001</c:v>
                </c:pt>
                <c:pt idx="1432">
                  <c:v>40.033632000000011</c:v>
                </c:pt>
                <c:pt idx="1433">
                  <c:v>40.035594000000003</c:v>
                </c:pt>
                <c:pt idx="1434">
                  <c:v>40.037699000000003</c:v>
                </c:pt>
                <c:pt idx="1435">
                  <c:v>40.039924000000006</c:v>
                </c:pt>
                <c:pt idx="1436">
                  <c:v>40.042247000000003</c:v>
                </c:pt>
                <c:pt idx="1437">
                  <c:v>40.044643000000001</c:v>
                </c:pt>
                <c:pt idx="1438">
                  <c:v>40.047085999999993</c:v>
                </c:pt>
                <c:pt idx="1439">
                  <c:v>40.049552000000013</c:v>
                </c:pt>
                <c:pt idx="1440">
                  <c:v>40.052013000000002</c:v>
                </c:pt>
                <c:pt idx="1441">
                  <c:v>40.054444999999994</c:v>
                </c:pt>
                <c:pt idx="1442">
                  <c:v>40.056820999999999</c:v>
                </c:pt>
                <c:pt idx="1443">
                  <c:v>40.059117000000001</c:v>
                </c:pt>
                <c:pt idx="1444">
                  <c:v>40.061309000000001</c:v>
                </c:pt>
                <c:pt idx="1445">
                  <c:v>40.063373000000013</c:v>
                </c:pt>
                <c:pt idx="1446">
                  <c:v>40.065287000000005</c:v>
                </c:pt>
                <c:pt idx="1447">
                  <c:v>40.067030000000003</c:v>
                </c:pt>
                <c:pt idx="1448">
                  <c:v>40.068585000000013</c:v>
                </c:pt>
                <c:pt idx="1449">
                  <c:v>40.069934000000003</c:v>
                </c:pt>
                <c:pt idx="1450">
                  <c:v>40.071060999999993</c:v>
                </c:pt>
                <c:pt idx="1451">
                  <c:v>40.071956</c:v>
                </c:pt>
                <c:pt idx="1452">
                  <c:v>40.072606</c:v>
                </c:pt>
                <c:pt idx="1453">
                  <c:v>40.073006000000007</c:v>
                </c:pt>
                <c:pt idx="1454">
                  <c:v>40.073148000000003</c:v>
                </c:pt>
                <c:pt idx="1455">
                  <c:v>40.073032000000012</c:v>
                </c:pt>
                <c:pt idx="1456">
                  <c:v>40.072656000000002</c:v>
                </c:pt>
                <c:pt idx="1457">
                  <c:v>40.072024000000006</c:v>
                </c:pt>
                <c:pt idx="1458">
                  <c:v>40.07114</c:v>
                </c:pt>
                <c:pt idx="1459">
                  <c:v>40.070014</c:v>
                </c:pt>
                <c:pt idx="1460">
                  <c:v>40.068655000000014</c:v>
                </c:pt>
                <c:pt idx="1461">
                  <c:v>40.067076</c:v>
                </c:pt>
                <c:pt idx="1462">
                  <c:v>40.065294000000002</c:v>
                </c:pt>
                <c:pt idx="1463">
                  <c:v>40.063324000000001</c:v>
                </c:pt>
                <c:pt idx="1464">
                  <c:v>40.061187000000004</c:v>
                </c:pt>
                <c:pt idx="1465">
                  <c:v>40.058903000000001</c:v>
                </c:pt>
                <c:pt idx="1466">
                  <c:v>40.056494999999998</c:v>
                </c:pt>
                <c:pt idx="1467">
                  <c:v>40.053987999999997</c:v>
                </c:pt>
                <c:pt idx="1468">
                  <c:v>40.051406999999998</c:v>
                </c:pt>
                <c:pt idx="1469">
                  <c:v>40.048777000000001</c:v>
                </c:pt>
                <c:pt idx="1470">
                  <c:v>40.046125000000011</c:v>
                </c:pt>
                <c:pt idx="1471">
                  <c:v>40.043478</c:v>
                </c:pt>
                <c:pt idx="1472">
                  <c:v>40.040861999999997</c:v>
                </c:pt>
                <c:pt idx="1473">
                  <c:v>40.038304000000011</c:v>
                </c:pt>
                <c:pt idx="1474">
                  <c:v>40.035831000000002</c:v>
                </c:pt>
                <c:pt idx="1475">
                  <c:v>40.033466000000004</c:v>
                </c:pt>
                <c:pt idx="1476">
                  <c:v>40.031233</c:v>
                </c:pt>
                <c:pt idx="1477">
                  <c:v>40.029156000000015</c:v>
                </c:pt>
                <c:pt idx="1478">
                  <c:v>40.027255000000011</c:v>
                </c:pt>
                <c:pt idx="1479">
                  <c:v>40.025549000000012</c:v>
                </c:pt>
                <c:pt idx="1480">
                  <c:v>40.024054</c:v>
                </c:pt>
                <c:pt idx="1481">
                  <c:v>40.022785000000013</c:v>
                </c:pt>
                <c:pt idx="1482">
                  <c:v>40.021755000000013</c:v>
                </c:pt>
                <c:pt idx="1483">
                  <c:v>40.020973000000012</c:v>
                </c:pt>
                <c:pt idx="1484">
                  <c:v>40.020445000000002</c:v>
                </c:pt>
                <c:pt idx="1485">
                  <c:v>40.020175000000016</c:v>
                </c:pt>
                <c:pt idx="1486">
                  <c:v>40.020165000000013</c:v>
                </c:pt>
                <c:pt idx="1487">
                  <c:v>40.020413000000012</c:v>
                </c:pt>
                <c:pt idx="1488">
                  <c:v>40.020915000000016</c:v>
                </c:pt>
                <c:pt idx="1489">
                  <c:v>40.021661999999999</c:v>
                </c:pt>
                <c:pt idx="1490">
                  <c:v>40.022644</c:v>
                </c:pt>
                <c:pt idx="1491">
                  <c:v>40.023850000000003</c:v>
                </c:pt>
                <c:pt idx="1492">
                  <c:v>40.025263000000002</c:v>
                </c:pt>
                <c:pt idx="1493">
                  <c:v>40.026866000000005</c:v>
                </c:pt>
                <c:pt idx="1494">
                  <c:v>40.028639000000013</c:v>
                </c:pt>
                <c:pt idx="1495">
                  <c:v>40.030560000000001</c:v>
                </c:pt>
                <c:pt idx="1496">
                  <c:v>40.032606000000001</c:v>
                </c:pt>
                <c:pt idx="1497">
                  <c:v>40.034752000000012</c:v>
                </c:pt>
                <c:pt idx="1498">
                  <c:v>40.036971000000001</c:v>
                </c:pt>
                <c:pt idx="1499">
                  <c:v>40.039238000000012</c:v>
                </c:pt>
                <c:pt idx="1500">
                  <c:v>40.041524000000003</c:v>
                </c:pt>
                <c:pt idx="1501">
                  <c:v>40.043801999999999</c:v>
                </c:pt>
                <c:pt idx="1502">
                  <c:v>40.046044000000002</c:v>
                </c:pt>
                <c:pt idx="1503">
                  <c:v>40.048222000000003</c:v>
                </c:pt>
                <c:pt idx="1504">
                  <c:v>40.050312000000012</c:v>
                </c:pt>
                <c:pt idx="1505">
                  <c:v>40.052284999999998</c:v>
                </c:pt>
                <c:pt idx="1506">
                  <c:v>40.054120000000005</c:v>
                </c:pt>
                <c:pt idx="1507">
                  <c:v>40.055792000000011</c:v>
                </c:pt>
                <c:pt idx="1508">
                  <c:v>40.057281999999994</c:v>
                </c:pt>
                <c:pt idx="1509">
                  <c:v>40.058570000000003</c:v>
                </c:pt>
                <c:pt idx="1510">
                  <c:v>40.059640000000002</c:v>
                </c:pt>
                <c:pt idx="1511">
                  <c:v>40.060480000000005</c:v>
                </c:pt>
                <c:pt idx="1512">
                  <c:v>40.061077000000004</c:v>
                </c:pt>
                <c:pt idx="1513">
                  <c:v>40.061423000000005</c:v>
                </c:pt>
                <c:pt idx="1514">
                  <c:v>40.061514000000003</c:v>
                </c:pt>
                <c:pt idx="1515">
                  <c:v>40.061347000000005</c:v>
                </c:pt>
                <c:pt idx="1516">
                  <c:v>40.060924</c:v>
                </c:pt>
                <c:pt idx="1517">
                  <c:v>40.060248000000001</c:v>
                </c:pt>
                <c:pt idx="1518">
                  <c:v>40.059326000000006</c:v>
                </c:pt>
                <c:pt idx="1519">
                  <c:v>40.058169000000007</c:v>
                </c:pt>
                <c:pt idx="1520">
                  <c:v>40.056789000000002</c:v>
                </c:pt>
                <c:pt idx="1521">
                  <c:v>40.055202000000001</c:v>
                </c:pt>
                <c:pt idx="1522">
                  <c:v>40.053426000000002</c:v>
                </c:pt>
                <c:pt idx="1523">
                  <c:v>40.051481999999986</c:v>
                </c:pt>
                <c:pt idx="1524">
                  <c:v>40.049391</c:v>
                </c:pt>
                <c:pt idx="1525">
                  <c:v>40.047179</c:v>
                </c:pt>
                <c:pt idx="1526">
                  <c:v>40.044869999999996</c:v>
                </c:pt>
                <c:pt idx="1527">
                  <c:v>40.042493</c:v>
                </c:pt>
                <c:pt idx="1528">
                  <c:v>40.040075000000002</c:v>
                </c:pt>
                <c:pt idx="1529">
                  <c:v>40.037644999999998</c:v>
                </c:pt>
                <c:pt idx="1530">
                  <c:v>40.035231000000003</c:v>
                </c:pt>
                <c:pt idx="1531">
                  <c:v>40.032861000000004</c:v>
                </c:pt>
                <c:pt idx="1532">
                  <c:v>40.030564000000005</c:v>
                </c:pt>
                <c:pt idx="1533">
                  <c:v>40.028367000000003</c:v>
                </c:pt>
                <c:pt idx="1534">
                  <c:v>40.026295000000012</c:v>
                </c:pt>
                <c:pt idx="1535">
                  <c:v>40.024374000000002</c:v>
                </c:pt>
                <c:pt idx="1536">
                  <c:v>40.022625000000012</c:v>
                </c:pt>
                <c:pt idx="1537">
                  <c:v>40.021069000000004</c:v>
                </c:pt>
                <c:pt idx="1538">
                  <c:v>40.019724000000004</c:v>
                </c:pt>
                <c:pt idx="1539">
                  <c:v>40.018605000000001</c:v>
                </c:pt>
                <c:pt idx="1540">
                  <c:v>40.017724999999999</c:v>
                </c:pt>
                <c:pt idx="1541">
                  <c:v>40.017093999999993</c:v>
                </c:pt>
                <c:pt idx="1542">
                  <c:v>40.016717</c:v>
                </c:pt>
                <c:pt idx="1543">
                  <c:v>40.016599000000006</c:v>
                </c:pt>
                <c:pt idx="1544">
                  <c:v>40.016738000000011</c:v>
                </c:pt>
                <c:pt idx="1545">
                  <c:v>40.017131000000006</c:v>
                </c:pt>
                <c:pt idx="1546">
                  <c:v>40.017773000000005</c:v>
                </c:pt>
                <c:pt idx="1547">
                  <c:v>40.018652000000003</c:v>
                </c:pt>
                <c:pt idx="1548">
                  <c:v>40.019757000000006</c:v>
                </c:pt>
                <c:pt idx="1549">
                  <c:v>40.021071000000006</c:v>
                </c:pt>
                <c:pt idx="1550">
                  <c:v>40.022576000000015</c:v>
                </c:pt>
                <c:pt idx="1551">
                  <c:v>40.024250000000002</c:v>
                </c:pt>
                <c:pt idx="1552">
                  <c:v>40.026071000000002</c:v>
                </c:pt>
                <c:pt idx="1553">
                  <c:v>40.028014000000013</c:v>
                </c:pt>
                <c:pt idx="1554">
                  <c:v>40.030051</c:v>
                </c:pt>
                <c:pt idx="1555">
                  <c:v>40.032154000000013</c:v>
                </c:pt>
                <c:pt idx="1556">
                  <c:v>40.034295</c:v>
                </c:pt>
                <c:pt idx="1557">
                  <c:v>40.036444000000003</c:v>
                </c:pt>
                <c:pt idx="1558">
                  <c:v>40.038572000000016</c:v>
                </c:pt>
                <c:pt idx="1559">
                  <c:v>40.040649999999999</c:v>
                </c:pt>
                <c:pt idx="1560">
                  <c:v>40.042647000000002</c:v>
                </c:pt>
                <c:pt idx="1561">
                  <c:v>40.044538000000003</c:v>
                </c:pt>
                <c:pt idx="1562">
                  <c:v>40.046295000000001</c:v>
                </c:pt>
                <c:pt idx="1563">
                  <c:v>40.047893999999999</c:v>
                </c:pt>
                <c:pt idx="1564">
                  <c:v>40.049313000000012</c:v>
                </c:pt>
                <c:pt idx="1565">
                  <c:v>40.050532000000011</c:v>
                </c:pt>
                <c:pt idx="1566">
                  <c:v>40.051533000000006</c:v>
                </c:pt>
                <c:pt idx="1567">
                  <c:v>40.052301</c:v>
                </c:pt>
                <c:pt idx="1568">
                  <c:v>40.052827000000001</c:v>
                </c:pt>
                <c:pt idx="1569">
                  <c:v>40.053100000000001</c:v>
                </c:pt>
                <c:pt idx="1570">
                  <c:v>40.053117</c:v>
                </c:pt>
                <c:pt idx="1571">
                  <c:v>40.052877000000002</c:v>
                </c:pt>
                <c:pt idx="1572">
                  <c:v>40.052381000000004</c:v>
                </c:pt>
                <c:pt idx="1573">
                  <c:v>40.051636000000002</c:v>
                </c:pt>
                <c:pt idx="1574">
                  <c:v>40.050651000000002</c:v>
                </c:pt>
                <c:pt idx="1575">
                  <c:v>40.049439</c:v>
                </c:pt>
                <c:pt idx="1576">
                  <c:v>40.048014000000002</c:v>
                </c:pt>
                <c:pt idx="1577">
                  <c:v>40.046396000000001</c:v>
                </c:pt>
                <c:pt idx="1578">
                  <c:v>40.044606000000002</c:v>
                </c:pt>
                <c:pt idx="1579">
                  <c:v>40.042667999999999</c:v>
                </c:pt>
                <c:pt idx="1580">
                  <c:v>40.040607000000001</c:v>
                </c:pt>
                <c:pt idx="1581">
                  <c:v>40.038451000000002</c:v>
                </c:pt>
                <c:pt idx="1582">
                  <c:v>40.036229000000006</c:v>
                </c:pt>
                <c:pt idx="1583">
                  <c:v>40.033970000000011</c:v>
                </c:pt>
                <c:pt idx="1584">
                  <c:v>40.031706</c:v>
                </c:pt>
                <c:pt idx="1585">
                  <c:v>40.029467000000004</c:v>
                </c:pt>
                <c:pt idx="1586">
                  <c:v>40.027282</c:v>
                </c:pt>
                <c:pt idx="1587">
                  <c:v>40.025181000000003</c:v>
                </c:pt>
                <c:pt idx="1588">
                  <c:v>40.023194000000011</c:v>
                </c:pt>
                <c:pt idx="1589">
                  <c:v>40.021345000000011</c:v>
                </c:pt>
                <c:pt idx="1590">
                  <c:v>40.019660999999999</c:v>
                </c:pt>
                <c:pt idx="1591">
                  <c:v>40.018164000000006</c:v>
                </c:pt>
                <c:pt idx="1592">
                  <c:v>40.016874000000001</c:v>
                </c:pt>
                <c:pt idx="1593">
                  <c:v>40.015807000000002</c:v>
                </c:pt>
                <c:pt idx="1594">
                  <c:v>40.014977999999999</c:v>
                </c:pt>
                <c:pt idx="1595">
                  <c:v>40.014398</c:v>
                </c:pt>
                <c:pt idx="1596">
                  <c:v>40.014071999999999</c:v>
                </c:pt>
                <c:pt idx="1597">
                  <c:v>40.014003999999993</c:v>
                </c:pt>
                <c:pt idx="1598">
                  <c:v>40.014195000000001</c:v>
                </c:pt>
                <c:pt idx="1599">
                  <c:v>40.014639000000003</c:v>
                </c:pt>
                <c:pt idx="1600">
                  <c:v>40.015328000000011</c:v>
                </c:pt>
                <c:pt idx="1601">
                  <c:v>40.016252000000001</c:v>
                </c:pt>
                <c:pt idx="1602">
                  <c:v>40.017396000000005</c:v>
                </c:pt>
                <c:pt idx="1603">
                  <c:v>40.018741000000006</c:v>
                </c:pt>
                <c:pt idx="1604">
                  <c:v>40.020267000000004</c:v>
                </c:pt>
                <c:pt idx="1605">
                  <c:v>40.021949000000006</c:v>
                </c:pt>
                <c:pt idx="1606">
                  <c:v>40.023762000000012</c:v>
                </c:pt>
                <c:pt idx="1607">
                  <c:v>40.025678000000013</c:v>
                </c:pt>
                <c:pt idx="1608">
                  <c:v>40.027667000000001</c:v>
                </c:pt>
                <c:pt idx="1609">
                  <c:v>40.029699000000001</c:v>
                </c:pt>
                <c:pt idx="1610">
                  <c:v>40.031742000000001</c:v>
                </c:pt>
                <c:pt idx="1611">
                  <c:v>40.033765000000002</c:v>
                </c:pt>
                <c:pt idx="1612">
                  <c:v>40.035737000000012</c:v>
                </c:pt>
                <c:pt idx="1613">
                  <c:v>40.037627999999998</c:v>
                </c:pt>
                <c:pt idx="1614">
                  <c:v>40.039407000000004</c:v>
                </c:pt>
                <c:pt idx="1615">
                  <c:v>40.041046999999999</c:v>
                </c:pt>
                <c:pt idx="1616">
                  <c:v>40.042523000000003</c:v>
                </c:pt>
                <c:pt idx="1617">
                  <c:v>40.043811000000005</c:v>
                </c:pt>
                <c:pt idx="1618">
                  <c:v>40.044891999999997</c:v>
                </c:pt>
                <c:pt idx="1619">
                  <c:v>40.045747000000006</c:v>
                </c:pt>
                <c:pt idx="1620">
                  <c:v>40.046364000000004</c:v>
                </c:pt>
                <c:pt idx="1621">
                  <c:v>40.046730000000011</c:v>
                </c:pt>
                <c:pt idx="1622">
                  <c:v>40.046840999999993</c:v>
                </c:pt>
                <c:pt idx="1623">
                  <c:v>40.046694000000002</c:v>
                </c:pt>
                <c:pt idx="1624">
                  <c:v>40.046289999999999</c:v>
                </c:pt>
                <c:pt idx="1625">
                  <c:v>40.045633000000002</c:v>
                </c:pt>
                <c:pt idx="1626">
                  <c:v>40.044735000000003</c:v>
                </c:pt>
                <c:pt idx="1627">
                  <c:v>40.043606000000004</c:v>
                </c:pt>
                <c:pt idx="1628">
                  <c:v>40.042264000000003</c:v>
                </c:pt>
                <c:pt idx="1629">
                  <c:v>40.040729000000006</c:v>
                </c:pt>
                <c:pt idx="1630">
                  <c:v>40.039023</c:v>
                </c:pt>
                <c:pt idx="1631">
                  <c:v>40.037172000000012</c:v>
                </c:pt>
                <c:pt idx="1632">
                  <c:v>40.035203000000003</c:v>
                </c:pt>
                <c:pt idx="1633">
                  <c:v>40.033146000000002</c:v>
                </c:pt>
                <c:pt idx="1634">
                  <c:v>40.031033000000001</c:v>
                </c:pt>
                <c:pt idx="1635">
                  <c:v>40.028894000000001</c:v>
                </c:pt>
                <c:pt idx="1636">
                  <c:v>40.026764</c:v>
                </c:pt>
                <c:pt idx="1637">
                  <c:v>40.024673</c:v>
                </c:pt>
                <c:pt idx="1638">
                  <c:v>40.022654000000003</c:v>
                </c:pt>
                <c:pt idx="1639">
                  <c:v>40.020737000000011</c:v>
                </c:pt>
                <c:pt idx="1640">
                  <c:v>40.018952000000013</c:v>
                </c:pt>
                <c:pt idx="1641">
                  <c:v>40.017325</c:v>
                </c:pt>
                <c:pt idx="1642">
                  <c:v>40.015880999999993</c:v>
                </c:pt>
                <c:pt idx="1643">
                  <c:v>40.014641999999995</c:v>
                </c:pt>
                <c:pt idx="1644">
                  <c:v>40.013626000000002</c:v>
                </c:pt>
                <c:pt idx="1645">
                  <c:v>40.012847999999998</c:v>
                </c:pt>
                <c:pt idx="1646">
                  <c:v>40.012320000000003</c:v>
                </c:pt>
                <c:pt idx="1647">
                  <c:v>40.012048</c:v>
                </c:pt>
                <c:pt idx="1648">
                  <c:v>40.012036000000002</c:v>
                </c:pt>
                <c:pt idx="1649">
                  <c:v>40.012283000000004</c:v>
                </c:pt>
                <c:pt idx="1650">
                  <c:v>40.012783000000006</c:v>
                </c:pt>
                <c:pt idx="1651">
                  <c:v>40.013527000000003</c:v>
                </c:pt>
                <c:pt idx="1652">
                  <c:v>40.014501000000003</c:v>
                </c:pt>
                <c:pt idx="1653">
                  <c:v>40.015689000000002</c:v>
                </c:pt>
                <c:pt idx="1654">
                  <c:v>40.017069999999997</c:v>
                </c:pt>
                <c:pt idx="1655">
                  <c:v>40.018621000000003</c:v>
                </c:pt>
                <c:pt idx="1656">
                  <c:v>40.020314000000013</c:v>
                </c:pt>
                <c:pt idx="1657">
                  <c:v>40.022121000000013</c:v>
                </c:pt>
                <c:pt idx="1658">
                  <c:v>40.024011000000002</c:v>
                </c:pt>
                <c:pt idx="1659">
                  <c:v>40.025952000000018</c:v>
                </c:pt>
                <c:pt idx="1660">
                  <c:v>40.027911000000003</c:v>
                </c:pt>
                <c:pt idx="1661">
                  <c:v>40.029854</c:v>
                </c:pt>
                <c:pt idx="1662">
                  <c:v>40.031749000000005</c:v>
                </c:pt>
                <c:pt idx="1663">
                  <c:v>40.033562000000003</c:v>
                </c:pt>
                <c:pt idx="1664">
                  <c:v>40.035263</c:v>
                </c:pt>
                <c:pt idx="1665">
                  <c:v>40.036823000000005</c:v>
                </c:pt>
                <c:pt idx="1666">
                  <c:v>40.038214000000011</c:v>
                </c:pt>
                <c:pt idx="1667">
                  <c:v>40.039412000000013</c:v>
                </c:pt>
                <c:pt idx="1668">
                  <c:v>40.040397000000006</c:v>
                </c:pt>
                <c:pt idx="1669">
                  <c:v>40.041151000000006</c:v>
                </c:pt>
                <c:pt idx="1670">
                  <c:v>40.041659999999993</c:v>
                </c:pt>
                <c:pt idx="1671">
                  <c:v>40.041915000000003</c:v>
                </c:pt>
                <c:pt idx="1672">
                  <c:v>40.041910000000001</c:v>
                </c:pt>
                <c:pt idx="1673">
                  <c:v>40.041645999999993</c:v>
                </c:pt>
                <c:pt idx="1674">
                  <c:v>40.041125000000001</c:v>
                </c:pt>
                <c:pt idx="1675">
                  <c:v>40.040356000000003</c:v>
                </c:pt>
                <c:pt idx="1676">
                  <c:v>40.039351000000003</c:v>
                </c:pt>
                <c:pt idx="1677">
                  <c:v>40.038125000000015</c:v>
                </c:pt>
                <c:pt idx="1678">
                  <c:v>40.036700000000003</c:v>
                </c:pt>
                <c:pt idx="1679">
                  <c:v>40.035099000000002</c:v>
                </c:pt>
                <c:pt idx="1680">
                  <c:v>40.033348000000011</c:v>
                </c:pt>
                <c:pt idx="1681">
                  <c:v>40.031476000000005</c:v>
                </c:pt>
                <c:pt idx="1682">
                  <c:v>40.029515000000025</c:v>
                </c:pt>
                <c:pt idx="1683">
                  <c:v>40.027498000000001</c:v>
                </c:pt>
                <c:pt idx="1684">
                  <c:v>40.025458000000015</c:v>
                </c:pt>
                <c:pt idx="1685">
                  <c:v>40.023430000000012</c:v>
                </c:pt>
                <c:pt idx="1686">
                  <c:v>40.021447999999999</c:v>
                </c:pt>
                <c:pt idx="1687">
                  <c:v>40.019546000000005</c:v>
                </c:pt>
                <c:pt idx="1688">
                  <c:v>40.017755000000001</c:v>
                </c:pt>
                <c:pt idx="1689">
                  <c:v>40.016107000000005</c:v>
                </c:pt>
                <c:pt idx="1690">
                  <c:v>40.014627999999995</c:v>
                </c:pt>
                <c:pt idx="1691">
                  <c:v>40.013343000000006</c:v>
                </c:pt>
                <c:pt idx="1692">
                  <c:v>40.012275000000002</c:v>
                </c:pt>
                <c:pt idx="1693">
                  <c:v>40.011439999999993</c:v>
                </c:pt>
                <c:pt idx="1694">
                  <c:v>40.010852</c:v>
                </c:pt>
                <c:pt idx="1695">
                  <c:v>40.010521000000004</c:v>
                </c:pt>
                <c:pt idx="1696">
                  <c:v>40.010451000000003</c:v>
                </c:pt>
                <c:pt idx="1697">
                  <c:v>40.010643000000002</c:v>
                </c:pt>
                <c:pt idx="1698">
                  <c:v>40.011090999999993</c:v>
                </c:pt>
                <c:pt idx="1699">
                  <c:v>40.011786000000001</c:v>
                </c:pt>
                <c:pt idx="1700">
                  <c:v>40.012716000000012</c:v>
                </c:pt>
                <c:pt idx="1701">
                  <c:v>40.013861999999996</c:v>
                </c:pt>
                <c:pt idx="1702">
                  <c:v>40.015202000000002</c:v>
                </c:pt>
                <c:pt idx="1703">
                  <c:v>40.016712000000012</c:v>
                </c:pt>
                <c:pt idx="1704">
                  <c:v>40.018362000000003</c:v>
                </c:pt>
                <c:pt idx="1705">
                  <c:v>40.020123000000012</c:v>
                </c:pt>
                <c:pt idx="1706">
                  <c:v>40.021962000000002</c:v>
                </c:pt>
                <c:pt idx="1707">
                  <c:v>40.023843000000006</c:v>
                </c:pt>
                <c:pt idx="1708">
                  <c:v>40.025732000000019</c:v>
                </c:pt>
                <c:pt idx="1709">
                  <c:v>40.027594000000001</c:v>
                </c:pt>
                <c:pt idx="1710">
                  <c:v>40.029393000000013</c:v>
                </c:pt>
                <c:pt idx="1711">
                  <c:v>40.031096000000005</c:v>
                </c:pt>
                <c:pt idx="1712">
                  <c:v>40.032671000000001</c:v>
                </c:pt>
                <c:pt idx="1713">
                  <c:v>40.034086999999992</c:v>
                </c:pt>
                <c:pt idx="1714">
                  <c:v>40.035319000000015</c:v>
                </c:pt>
                <c:pt idx="1715">
                  <c:v>40.036342000000012</c:v>
                </c:pt>
                <c:pt idx="1716">
                  <c:v>40.037137000000001</c:v>
                </c:pt>
                <c:pt idx="1717">
                  <c:v>40.037687999999996</c:v>
                </c:pt>
                <c:pt idx="1718">
                  <c:v>40.037984999999999</c:v>
                </c:pt>
                <c:pt idx="1719">
                  <c:v>40.038020000000003</c:v>
                </c:pt>
                <c:pt idx="1720">
                  <c:v>40.037793000000001</c:v>
                </c:pt>
                <c:pt idx="1721">
                  <c:v>40.037306000000001</c:v>
                </c:pt>
                <c:pt idx="1722">
                  <c:v>40.036569</c:v>
                </c:pt>
                <c:pt idx="1723">
                  <c:v>40.035593000000013</c:v>
                </c:pt>
                <c:pt idx="1724">
                  <c:v>40.034397000000006</c:v>
                </c:pt>
                <c:pt idx="1725">
                  <c:v>40.033002000000003</c:v>
                </c:pt>
                <c:pt idx="1726">
                  <c:v>40.031434000000004</c:v>
                </c:pt>
                <c:pt idx="1727">
                  <c:v>40.029721000000002</c:v>
                </c:pt>
                <c:pt idx="1728">
                  <c:v>40.027894000000003</c:v>
                </c:pt>
                <c:pt idx="1729">
                  <c:v>40.025987000000001</c:v>
                </c:pt>
                <c:pt idx="1730">
                  <c:v>40.024036000000002</c:v>
                </c:pt>
                <c:pt idx="1731">
                  <c:v>40.022077000000003</c:v>
                </c:pt>
                <c:pt idx="1732">
                  <c:v>40.020145000000014</c:v>
                </c:pt>
                <c:pt idx="1733">
                  <c:v>40.018277000000005</c:v>
                </c:pt>
                <c:pt idx="1734">
                  <c:v>40.016508000000002</c:v>
                </c:pt>
                <c:pt idx="1735">
                  <c:v>40.014869999999995</c:v>
                </c:pt>
                <c:pt idx="1736">
                  <c:v>40.013393000000001</c:v>
                </c:pt>
                <c:pt idx="1737">
                  <c:v>40.012106000000003</c:v>
                </c:pt>
                <c:pt idx="1738">
                  <c:v>40.011032</c:v>
                </c:pt>
                <c:pt idx="1739">
                  <c:v>40.010190000000001</c:v>
                </c:pt>
                <c:pt idx="1740">
                  <c:v>40.009596000000002</c:v>
                </c:pt>
                <c:pt idx="1741">
                  <c:v>40.009260000000005</c:v>
                </c:pt>
                <c:pt idx="1742">
                  <c:v>40.009188000000002</c:v>
                </c:pt>
                <c:pt idx="1743">
                  <c:v>40.009379000000003</c:v>
                </c:pt>
                <c:pt idx="1744">
                  <c:v>40.009830000000001</c:v>
                </c:pt>
                <c:pt idx="1745">
                  <c:v>40.010530000000003</c:v>
                </c:pt>
                <c:pt idx="1746">
                  <c:v>40.011464999999994</c:v>
                </c:pt>
                <c:pt idx="1747">
                  <c:v>40.012615000000011</c:v>
                </c:pt>
                <c:pt idx="1748">
                  <c:v>40.013957000000005</c:v>
                </c:pt>
                <c:pt idx="1749">
                  <c:v>40.015463000000004</c:v>
                </c:pt>
                <c:pt idx="1750">
                  <c:v>40.017103000000006</c:v>
                </c:pt>
                <c:pt idx="1751">
                  <c:v>40.018843000000004</c:v>
                </c:pt>
                <c:pt idx="1752">
                  <c:v>40.020648000000001</c:v>
                </c:pt>
                <c:pt idx="1753">
                  <c:v>40.022482000000011</c:v>
                </c:pt>
                <c:pt idx="1754">
                  <c:v>40.024306000000003</c:v>
                </c:pt>
                <c:pt idx="1755">
                  <c:v>40.026084000000004</c:v>
                </c:pt>
                <c:pt idx="1756">
                  <c:v>40.02778</c:v>
                </c:pt>
                <c:pt idx="1757">
                  <c:v>40.029358000000016</c:v>
                </c:pt>
                <c:pt idx="1758">
                  <c:v>40.030787000000004</c:v>
                </c:pt>
                <c:pt idx="1759">
                  <c:v>40.032037000000003</c:v>
                </c:pt>
                <c:pt idx="1760">
                  <c:v>40.033081000000003</c:v>
                </c:pt>
                <c:pt idx="1761">
                  <c:v>40.033899000000005</c:v>
                </c:pt>
                <c:pt idx="1762">
                  <c:v>40.034472000000001</c:v>
                </c:pt>
                <c:pt idx="1763">
                  <c:v>40.034789000000004</c:v>
                </c:pt>
                <c:pt idx="1764">
                  <c:v>40.034843000000002</c:v>
                </c:pt>
                <c:pt idx="1765">
                  <c:v>40.03463</c:v>
                </c:pt>
                <c:pt idx="1766">
                  <c:v>40.034156000000003</c:v>
                </c:pt>
                <c:pt idx="1767">
                  <c:v>40.033428000000001</c:v>
                </c:pt>
                <c:pt idx="1768">
                  <c:v>40.032461000000005</c:v>
                </c:pt>
                <c:pt idx="1769">
                  <c:v>40.031273000000006</c:v>
                </c:pt>
                <c:pt idx="1770">
                  <c:v>40.029889000000004</c:v>
                </c:pt>
                <c:pt idx="1771">
                  <c:v>40.028336000000017</c:v>
                </c:pt>
                <c:pt idx="1772">
                  <c:v>40.026644000000005</c:v>
                </c:pt>
                <c:pt idx="1773">
                  <c:v>40.024847999999999</c:v>
                </c:pt>
                <c:pt idx="1774">
                  <c:v>40.022983000000011</c:v>
                </c:pt>
                <c:pt idx="1775">
                  <c:v>40.021089000000003</c:v>
                </c:pt>
                <c:pt idx="1776">
                  <c:v>40.019202</c:v>
                </c:pt>
                <c:pt idx="1777">
                  <c:v>40.017360000000004</c:v>
                </c:pt>
                <c:pt idx="1778">
                  <c:v>40.015603000000006</c:v>
                </c:pt>
                <c:pt idx="1779">
                  <c:v>40.013964000000001</c:v>
                </c:pt>
                <c:pt idx="1780">
                  <c:v>40.012477000000004</c:v>
                </c:pt>
                <c:pt idx="1781">
                  <c:v>40.011172000000002</c:v>
                </c:pt>
                <c:pt idx="1782">
                  <c:v>40.010076000000005</c:v>
                </c:pt>
                <c:pt idx="1783">
                  <c:v>40.009211000000001</c:v>
                </c:pt>
                <c:pt idx="1784">
                  <c:v>40.008593000000012</c:v>
                </c:pt>
                <c:pt idx="1785">
                  <c:v>40.008235000000013</c:v>
                </c:pt>
                <c:pt idx="1786">
                  <c:v>40.008143000000011</c:v>
                </c:pt>
                <c:pt idx="1787">
                  <c:v>40.008319000000014</c:v>
                </c:pt>
                <c:pt idx="1788">
                  <c:v>40.008758000000014</c:v>
                </c:pt>
                <c:pt idx="1789">
                  <c:v>40.009447999999999</c:v>
                </c:pt>
                <c:pt idx="1790">
                  <c:v>40.010376000000001</c:v>
                </c:pt>
                <c:pt idx="1791">
                  <c:v>40.011520000000004</c:v>
                </c:pt>
                <c:pt idx="1792">
                  <c:v>40.012854000000004</c:v>
                </c:pt>
                <c:pt idx="1793">
                  <c:v>40.01435</c:v>
                </c:pt>
                <c:pt idx="1794">
                  <c:v>40.015975000000012</c:v>
                </c:pt>
                <c:pt idx="1795">
                  <c:v>40.017691999999997</c:v>
                </c:pt>
                <c:pt idx="1796">
                  <c:v>40.019464999999997</c:v>
                </c:pt>
                <c:pt idx="1797">
                  <c:v>40.021253000000002</c:v>
                </c:pt>
                <c:pt idx="1798">
                  <c:v>40.023019000000012</c:v>
                </c:pt>
                <c:pt idx="1799">
                  <c:v>40.024722000000011</c:v>
                </c:pt>
                <c:pt idx="1800">
                  <c:v>40.026325000000014</c:v>
                </c:pt>
                <c:pt idx="1801">
                  <c:v>40.027794</c:v>
                </c:pt>
                <c:pt idx="1802">
                  <c:v>40.029094000000001</c:v>
                </c:pt>
                <c:pt idx="1803">
                  <c:v>40.030197000000001</c:v>
                </c:pt>
                <c:pt idx="1804">
                  <c:v>40.031078000000001</c:v>
                </c:pt>
                <c:pt idx="1805">
                  <c:v>40.031717</c:v>
                </c:pt>
                <c:pt idx="1806">
                  <c:v>40.032099000000002</c:v>
                </c:pt>
                <c:pt idx="1807">
                  <c:v>40.032216000000012</c:v>
                </c:pt>
                <c:pt idx="1808">
                  <c:v>40.032064000000005</c:v>
                </c:pt>
                <c:pt idx="1809">
                  <c:v>40.031644999999997</c:v>
                </c:pt>
                <c:pt idx="1810">
                  <c:v>40.030968000000001</c:v>
                </c:pt>
                <c:pt idx="1811">
                  <c:v>40.030046000000006</c:v>
                </c:pt>
                <c:pt idx="1812">
                  <c:v>40.028901000000012</c:v>
                </c:pt>
                <c:pt idx="1813">
                  <c:v>40.027556000000011</c:v>
                </c:pt>
                <c:pt idx="1814">
                  <c:v>40.026039000000011</c:v>
                </c:pt>
                <c:pt idx="1815">
                  <c:v>40.024385000000002</c:v>
                </c:pt>
                <c:pt idx="1816">
                  <c:v>40.022629000000002</c:v>
                </c:pt>
                <c:pt idx="1817">
                  <c:v>40.020809</c:v>
                </c:pt>
                <c:pt idx="1818">
                  <c:v>40.018965000000001</c:v>
                </c:pt>
                <c:pt idx="1819">
                  <c:v>40.017138000000003</c:v>
                </c:pt>
                <c:pt idx="1820">
                  <c:v>40.015367000000005</c:v>
                </c:pt>
                <c:pt idx="1821">
                  <c:v>40.013691999999999</c:v>
                </c:pt>
                <c:pt idx="1822">
                  <c:v>40.012149000000001</c:v>
                </c:pt>
                <c:pt idx="1823">
                  <c:v>40.010773</c:v>
                </c:pt>
                <c:pt idx="1824">
                  <c:v>40.009592000000012</c:v>
                </c:pt>
                <c:pt idx="1825">
                  <c:v>40.008634000000001</c:v>
                </c:pt>
                <c:pt idx="1826">
                  <c:v>40.007919000000001</c:v>
                </c:pt>
                <c:pt idx="1827">
                  <c:v>40.007461999999997</c:v>
                </c:pt>
                <c:pt idx="1828">
                  <c:v>40.007274000000002</c:v>
                </c:pt>
                <c:pt idx="1829">
                  <c:v>40.007356000000001</c:v>
                </c:pt>
                <c:pt idx="1830">
                  <c:v>40.007707000000003</c:v>
                </c:pt>
                <c:pt idx="1831">
                  <c:v>40.008317000000012</c:v>
                </c:pt>
                <c:pt idx="1832">
                  <c:v>40.009172000000014</c:v>
                </c:pt>
                <c:pt idx="1833">
                  <c:v>40.010252000000001</c:v>
                </c:pt>
                <c:pt idx="1834">
                  <c:v>40.01153</c:v>
                </c:pt>
                <c:pt idx="1835">
                  <c:v>40.012976000000002</c:v>
                </c:pt>
                <c:pt idx="1836">
                  <c:v>40.014557000000003</c:v>
                </c:pt>
                <c:pt idx="1837">
                  <c:v>40.016234000000004</c:v>
                </c:pt>
                <c:pt idx="1838">
                  <c:v>40.017969000000001</c:v>
                </c:pt>
                <c:pt idx="1839">
                  <c:v>40.019719000000002</c:v>
                </c:pt>
                <c:pt idx="1840">
                  <c:v>40.021445</c:v>
                </c:pt>
                <c:pt idx="1841">
                  <c:v>40.023104000000011</c:v>
                </c:pt>
                <c:pt idx="1842">
                  <c:v>40.024658000000002</c:v>
                </c:pt>
                <c:pt idx="1843">
                  <c:v>40.026069</c:v>
                </c:pt>
                <c:pt idx="1844">
                  <c:v>40.027304000000001</c:v>
                </c:pt>
                <c:pt idx="1845">
                  <c:v>40.02833200000002</c:v>
                </c:pt>
                <c:pt idx="1846">
                  <c:v>40.029130000000016</c:v>
                </c:pt>
                <c:pt idx="1847">
                  <c:v>40.029677</c:v>
                </c:pt>
                <c:pt idx="1848">
                  <c:v>40.029960000000003</c:v>
                </c:pt>
                <c:pt idx="1849">
                  <c:v>40.029971000000003</c:v>
                </c:pt>
                <c:pt idx="1850">
                  <c:v>40.029709000000011</c:v>
                </c:pt>
                <c:pt idx="1851">
                  <c:v>40.029181000000001</c:v>
                </c:pt>
                <c:pt idx="1852">
                  <c:v>40.028397000000012</c:v>
                </c:pt>
                <c:pt idx="1853">
                  <c:v>40.027375000000013</c:v>
                </c:pt>
                <c:pt idx="1854">
                  <c:v>40.026139000000015</c:v>
                </c:pt>
                <c:pt idx="1855">
                  <c:v>40.024718000000014</c:v>
                </c:pt>
                <c:pt idx="1856">
                  <c:v>40.023145000000014</c:v>
                </c:pt>
                <c:pt idx="1857">
                  <c:v>40.021456000000001</c:v>
                </c:pt>
                <c:pt idx="1858">
                  <c:v>40.019691000000002</c:v>
                </c:pt>
                <c:pt idx="1859">
                  <c:v>40.017891999999996</c:v>
                </c:pt>
                <c:pt idx="1860">
                  <c:v>40.016102000000011</c:v>
                </c:pt>
                <c:pt idx="1861">
                  <c:v>40.014361999999998</c:v>
                </c:pt>
                <c:pt idx="1862">
                  <c:v>40.012714000000003</c:v>
                </c:pt>
                <c:pt idx="1863">
                  <c:v>40.011196000000005</c:v>
                </c:pt>
                <c:pt idx="1864">
                  <c:v>40.009844999999999</c:v>
                </c:pt>
                <c:pt idx="1865">
                  <c:v>40.008693000000001</c:v>
                </c:pt>
                <c:pt idx="1866">
                  <c:v>40.007766000000004</c:v>
                </c:pt>
                <c:pt idx="1867">
                  <c:v>40.007086999999999</c:v>
                </c:pt>
                <c:pt idx="1868">
                  <c:v>40.006671000000004</c:v>
                </c:pt>
                <c:pt idx="1869">
                  <c:v>40.006527000000006</c:v>
                </c:pt>
                <c:pt idx="1870">
                  <c:v>40.006659000000006</c:v>
                </c:pt>
                <c:pt idx="1871">
                  <c:v>40.007061999999998</c:v>
                </c:pt>
                <c:pt idx="1872">
                  <c:v>40.007726000000005</c:v>
                </c:pt>
                <c:pt idx="1873">
                  <c:v>40.008633000000003</c:v>
                </c:pt>
                <c:pt idx="1874">
                  <c:v>40.00976</c:v>
                </c:pt>
                <c:pt idx="1875">
                  <c:v>40.011079000000002</c:v>
                </c:pt>
                <c:pt idx="1876">
                  <c:v>40.012556000000011</c:v>
                </c:pt>
                <c:pt idx="1877">
                  <c:v>40.014154000000005</c:v>
                </c:pt>
                <c:pt idx="1878">
                  <c:v>40.015833000000001</c:v>
                </c:pt>
                <c:pt idx="1879">
                  <c:v>40.01755</c:v>
                </c:pt>
                <c:pt idx="1880">
                  <c:v>40.019260999999993</c:v>
                </c:pt>
                <c:pt idx="1881">
                  <c:v>40.020924000000001</c:v>
                </c:pt>
                <c:pt idx="1882">
                  <c:v>40.022496000000011</c:v>
                </c:pt>
                <c:pt idx="1883">
                  <c:v>40.023937000000011</c:v>
                </c:pt>
                <c:pt idx="1884">
                  <c:v>40.025210000000015</c:v>
                </c:pt>
                <c:pt idx="1885">
                  <c:v>40.026282000000002</c:v>
                </c:pt>
                <c:pt idx="1886">
                  <c:v>40.027126000000003</c:v>
                </c:pt>
                <c:pt idx="1887">
                  <c:v>40.027720000000002</c:v>
                </c:pt>
                <c:pt idx="1888">
                  <c:v>40.028048000000013</c:v>
                </c:pt>
                <c:pt idx="1889">
                  <c:v>40.028101000000021</c:v>
                </c:pt>
                <c:pt idx="1890">
                  <c:v>40.027877000000004</c:v>
                </c:pt>
                <c:pt idx="1891">
                  <c:v>40.027380000000001</c:v>
                </c:pt>
                <c:pt idx="1892">
                  <c:v>40.026624000000005</c:v>
                </c:pt>
                <c:pt idx="1893">
                  <c:v>40.025625000000012</c:v>
                </c:pt>
                <c:pt idx="1894">
                  <c:v>40.024410000000003</c:v>
                </c:pt>
                <c:pt idx="1895">
                  <c:v>40.023007</c:v>
                </c:pt>
                <c:pt idx="1896">
                  <c:v>40.021453000000001</c:v>
                </c:pt>
                <c:pt idx="1897">
                  <c:v>40.019784999999999</c:v>
                </c:pt>
                <c:pt idx="1898">
                  <c:v>40.018047000000003</c:v>
                </c:pt>
                <c:pt idx="1899">
                  <c:v>40.016281999999997</c:v>
                </c:pt>
                <c:pt idx="1900">
                  <c:v>40.014535000000002</c:v>
                </c:pt>
                <c:pt idx="1901">
                  <c:v>40.012849000000003</c:v>
                </c:pt>
                <c:pt idx="1902">
                  <c:v>40.011268999999999</c:v>
                </c:pt>
                <c:pt idx="1903">
                  <c:v>40.009833</c:v>
                </c:pt>
                <c:pt idx="1904">
                  <c:v>40.008578000000014</c:v>
                </c:pt>
                <c:pt idx="1905">
                  <c:v>40.007536000000002</c:v>
                </c:pt>
                <c:pt idx="1906">
                  <c:v>40.006734000000002</c:v>
                </c:pt>
                <c:pt idx="1907">
                  <c:v>40.006191000000001</c:v>
                </c:pt>
                <c:pt idx="1908">
                  <c:v>40.005921000000001</c:v>
                </c:pt>
                <c:pt idx="1909">
                  <c:v>40.005929000000002</c:v>
                </c:pt>
                <c:pt idx="1910">
                  <c:v>40.006217000000007</c:v>
                </c:pt>
                <c:pt idx="1911">
                  <c:v>40.006774</c:v>
                </c:pt>
                <c:pt idx="1912">
                  <c:v>40.007584999999999</c:v>
                </c:pt>
                <c:pt idx="1913">
                  <c:v>40.008629000000006</c:v>
                </c:pt>
                <c:pt idx="1914">
                  <c:v>40.009878</c:v>
                </c:pt>
                <c:pt idx="1915">
                  <c:v>40.011296999999999</c:v>
                </c:pt>
                <c:pt idx="1916">
                  <c:v>40.012847999999998</c:v>
                </c:pt>
                <c:pt idx="1917">
                  <c:v>40.014489999999995</c:v>
                </c:pt>
                <c:pt idx="1918">
                  <c:v>40.016179000000001</c:v>
                </c:pt>
                <c:pt idx="1919">
                  <c:v>40.017867999999986</c:v>
                </c:pt>
                <c:pt idx="1920">
                  <c:v>40.019513000000003</c:v>
                </c:pt>
                <c:pt idx="1921">
                  <c:v>40.021068</c:v>
                </c:pt>
                <c:pt idx="1922">
                  <c:v>40.022491000000002</c:v>
                </c:pt>
                <c:pt idx="1923">
                  <c:v>40.023745000000012</c:v>
                </c:pt>
                <c:pt idx="1924">
                  <c:v>40.024794</c:v>
                </c:pt>
                <c:pt idx="1925">
                  <c:v>40.025609000000003</c:v>
                </c:pt>
                <c:pt idx="1926">
                  <c:v>40.026168000000013</c:v>
                </c:pt>
                <c:pt idx="1927">
                  <c:v>40.026456000000003</c:v>
                </c:pt>
                <c:pt idx="1928">
                  <c:v>40.026463</c:v>
                </c:pt>
                <c:pt idx="1929">
                  <c:v>40.026189000000002</c:v>
                </c:pt>
                <c:pt idx="1930">
                  <c:v>40.025640000000003</c:v>
                </c:pt>
                <c:pt idx="1931">
                  <c:v>40.024831000000006</c:v>
                </c:pt>
                <c:pt idx="1932">
                  <c:v>40.023783000000002</c:v>
                </c:pt>
                <c:pt idx="1933">
                  <c:v>40.022522000000016</c:v>
                </c:pt>
                <c:pt idx="1934">
                  <c:v>40.021084000000002</c:v>
                </c:pt>
                <c:pt idx="1935">
                  <c:v>40.019507000000004</c:v>
                </c:pt>
                <c:pt idx="1936">
                  <c:v>40.017831999999999</c:v>
                </c:pt>
                <c:pt idx="1937">
                  <c:v>40.016105000000003</c:v>
                </c:pt>
                <c:pt idx="1938">
                  <c:v>40.014372000000002</c:v>
                </c:pt>
                <c:pt idx="1939">
                  <c:v>40.012680000000003</c:v>
                </c:pt>
                <c:pt idx="1940">
                  <c:v>40.011074999999998</c:v>
                </c:pt>
                <c:pt idx="1941">
                  <c:v>40.009601000000004</c:v>
                </c:pt>
                <c:pt idx="1942">
                  <c:v>40.008297000000006</c:v>
                </c:pt>
                <c:pt idx="1943">
                  <c:v>40.007198000000002</c:v>
                </c:pt>
                <c:pt idx="1944">
                  <c:v>40.006334000000003</c:v>
                </c:pt>
                <c:pt idx="1945">
                  <c:v>40.005729000000002</c:v>
                </c:pt>
                <c:pt idx="1946">
                  <c:v>40.005399000000011</c:v>
                </c:pt>
                <c:pt idx="1947">
                  <c:v>40.005351000000012</c:v>
                </c:pt>
                <c:pt idx="1948">
                  <c:v>40.005587000000006</c:v>
                </c:pt>
                <c:pt idx="1949">
                  <c:v>40.006100000000011</c:v>
                </c:pt>
                <c:pt idx="1950">
                  <c:v>40.006874000000003</c:v>
                </c:pt>
                <c:pt idx="1951">
                  <c:v>40.007886999999997</c:v>
                </c:pt>
                <c:pt idx="1952">
                  <c:v>40.009110000000014</c:v>
                </c:pt>
                <c:pt idx="1953">
                  <c:v>40.010508000000002</c:v>
                </c:pt>
                <c:pt idx="1954">
                  <c:v>40.012041000000004</c:v>
                </c:pt>
                <c:pt idx="1955">
                  <c:v>40.013666000000001</c:v>
                </c:pt>
                <c:pt idx="1956">
                  <c:v>40.015335000000015</c:v>
                </c:pt>
                <c:pt idx="1957">
                  <c:v>40.017001999999998</c:v>
                </c:pt>
                <c:pt idx="1958">
                  <c:v>40.018617000000006</c:v>
                </c:pt>
                <c:pt idx="1959">
                  <c:v>40.020136000000015</c:v>
                </c:pt>
                <c:pt idx="1960">
                  <c:v>40.021513000000013</c:v>
                </c:pt>
                <c:pt idx="1961">
                  <c:v>40.022710000000018</c:v>
                </c:pt>
                <c:pt idx="1962">
                  <c:v>40.023691000000007</c:v>
                </c:pt>
                <c:pt idx="1963">
                  <c:v>40.024427000000003</c:v>
                </c:pt>
                <c:pt idx="1964">
                  <c:v>40.024898</c:v>
                </c:pt>
                <c:pt idx="1965">
                  <c:v>40.025088000000011</c:v>
                </c:pt>
                <c:pt idx="1966">
                  <c:v>40.024992000000012</c:v>
                </c:pt>
                <c:pt idx="1967">
                  <c:v>40.024612000000012</c:v>
                </c:pt>
                <c:pt idx="1968">
                  <c:v>40.023957000000003</c:v>
                </c:pt>
                <c:pt idx="1969">
                  <c:v>40.023046000000001</c:v>
                </c:pt>
                <c:pt idx="1970">
                  <c:v>40.021905000000011</c:v>
                </c:pt>
                <c:pt idx="1971">
                  <c:v>40.020565000000012</c:v>
                </c:pt>
                <c:pt idx="1972">
                  <c:v>40.019063999999993</c:v>
                </c:pt>
                <c:pt idx="1973">
                  <c:v>40.017445999999993</c:v>
                </c:pt>
                <c:pt idx="1974">
                  <c:v>40.015757000000001</c:v>
                </c:pt>
                <c:pt idx="1975">
                  <c:v>40.014044999999996</c:v>
                </c:pt>
                <c:pt idx="1976">
                  <c:v>40.012358000000013</c:v>
                </c:pt>
                <c:pt idx="1977">
                  <c:v>40.010746000000005</c:v>
                </c:pt>
                <c:pt idx="1978">
                  <c:v>40.009255000000003</c:v>
                </c:pt>
                <c:pt idx="1979">
                  <c:v>40.007927000000002</c:v>
                </c:pt>
                <c:pt idx="1980">
                  <c:v>40.006802</c:v>
                </c:pt>
                <c:pt idx="1981">
                  <c:v>40.005910000000014</c:v>
                </c:pt>
                <c:pt idx="1982">
                  <c:v>40.005279000000002</c:v>
                </c:pt>
                <c:pt idx="1983">
                  <c:v>40.004925</c:v>
                </c:pt>
                <c:pt idx="1984">
                  <c:v>40.004859000000003</c:v>
                </c:pt>
                <c:pt idx="1985">
                  <c:v>40.005082000000002</c:v>
                </c:pt>
                <c:pt idx="1986">
                  <c:v>40.005586000000001</c:v>
                </c:pt>
                <c:pt idx="1987">
                  <c:v>40.006356000000011</c:v>
                </c:pt>
                <c:pt idx="1988">
                  <c:v>40.007370000000002</c:v>
                </c:pt>
                <c:pt idx="1989">
                  <c:v>40.008595000000014</c:v>
                </c:pt>
                <c:pt idx="1990">
                  <c:v>40.009995000000011</c:v>
                </c:pt>
                <c:pt idx="1991">
                  <c:v>40.011527999999998</c:v>
                </c:pt>
                <c:pt idx="1992">
                  <c:v>40.013147000000004</c:v>
                </c:pt>
                <c:pt idx="1993">
                  <c:v>40.014802999999993</c:v>
                </c:pt>
                <c:pt idx="1994">
                  <c:v>40.016446000000002</c:v>
                </c:pt>
                <c:pt idx="1995">
                  <c:v>40.018027000000004</c:v>
                </c:pt>
                <c:pt idx="1996">
                  <c:v>40.019496000000004</c:v>
                </c:pt>
                <c:pt idx="1997">
                  <c:v>40.020810000000012</c:v>
                </c:pt>
                <c:pt idx="1998">
                  <c:v>40.021927000000005</c:v>
                </c:pt>
                <c:pt idx="1999">
                  <c:v>40.022814000000011</c:v>
                </c:pt>
                <c:pt idx="2000">
                  <c:v>40.023443</c:v>
                </c:pt>
                <c:pt idx="2001">
                  <c:v>40.023794000000002</c:v>
                </c:pt>
                <c:pt idx="2002">
                  <c:v>40.023857</c:v>
                </c:pt>
                <c:pt idx="2003">
                  <c:v>40.023627000000005</c:v>
                </c:pt>
                <c:pt idx="2004">
                  <c:v>40.023112000000019</c:v>
                </c:pt>
                <c:pt idx="2005">
                  <c:v>40.022326000000014</c:v>
                </c:pt>
                <c:pt idx="2006">
                  <c:v>40.021294000000005</c:v>
                </c:pt>
                <c:pt idx="2007">
                  <c:v>40.020044000000006</c:v>
                </c:pt>
                <c:pt idx="2008">
                  <c:v>40.018616000000002</c:v>
                </c:pt>
                <c:pt idx="2009">
                  <c:v>40.017051000000002</c:v>
                </c:pt>
                <c:pt idx="2010">
                  <c:v>40.015398000000012</c:v>
                </c:pt>
                <c:pt idx="2011">
                  <c:v>40.013706000000006</c:v>
                </c:pt>
                <c:pt idx="2012">
                  <c:v>40.012027000000003</c:v>
                </c:pt>
                <c:pt idx="2013">
                  <c:v>40.010411000000005</c:v>
                </c:pt>
                <c:pt idx="2014">
                  <c:v>40.008909000000003</c:v>
                </c:pt>
                <c:pt idx="2015">
                  <c:v>40.007565</c:v>
                </c:pt>
                <c:pt idx="2016">
                  <c:v>40.006421000000003</c:v>
                </c:pt>
                <c:pt idx="2017">
                  <c:v>40.005511000000013</c:v>
                </c:pt>
                <c:pt idx="2018">
                  <c:v>40.004863999999998</c:v>
                </c:pt>
                <c:pt idx="2019">
                  <c:v>40.004499000000003</c:v>
                </c:pt>
                <c:pt idx="2020">
                  <c:v>40.004426000000002</c:v>
                </c:pt>
                <c:pt idx="2021">
                  <c:v>40.004647999999996</c:v>
                </c:pt>
                <c:pt idx="2022">
                  <c:v>40.005156000000021</c:v>
                </c:pt>
                <c:pt idx="2023">
                  <c:v>40.005934000000003</c:v>
                </c:pt>
                <c:pt idx="2024">
                  <c:v>40.006958000000012</c:v>
                </c:pt>
                <c:pt idx="2025">
                  <c:v>40.008195000000015</c:v>
                </c:pt>
                <c:pt idx="2026">
                  <c:v>40.009605000000001</c:v>
                </c:pt>
                <c:pt idx="2027">
                  <c:v>40.011143000000004</c:v>
                </c:pt>
                <c:pt idx="2028">
                  <c:v>40.012761000000005</c:v>
                </c:pt>
                <c:pt idx="2029">
                  <c:v>40.014406000000001</c:v>
                </c:pt>
                <c:pt idx="2030">
                  <c:v>40.016026000000004</c:v>
                </c:pt>
                <c:pt idx="2031">
                  <c:v>40.017569000000002</c:v>
                </c:pt>
                <c:pt idx="2032">
                  <c:v>40.018985000000001</c:v>
                </c:pt>
                <c:pt idx="2033">
                  <c:v>40.020229</c:v>
                </c:pt>
                <c:pt idx="2034">
                  <c:v>40.021261000000003</c:v>
                </c:pt>
                <c:pt idx="2035">
                  <c:v>40.022047000000001</c:v>
                </c:pt>
                <c:pt idx="2036">
                  <c:v>40.022560000000013</c:v>
                </c:pt>
                <c:pt idx="2037">
                  <c:v>40.022785000000013</c:v>
                </c:pt>
                <c:pt idx="2038">
                  <c:v>40.022713000000017</c:v>
                </c:pt>
                <c:pt idx="2039">
                  <c:v>40.022346000000013</c:v>
                </c:pt>
                <c:pt idx="2040">
                  <c:v>40.021694000000004</c:v>
                </c:pt>
                <c:pt idx="2041">
                  <c:v>40.020778000000014</c:v>
                </c:pt>
                <c:pt idx="2042">
                  <c:v>40.019626999999993</c:v>
                </c:pt>
                <c:pt idx="2043">
                  <c:v>40.018277000000005</c:v>
                </c:pt>
                <c:pt idx="2044">
                  <c:v>40.016771000000006</c:v>
                </c:pt>
                <c:pt idx="2045">
                  <c:v>40.015157000000002</c:v>
                </c:pt>
                <c:pt idx="2046">
                  <c:v>40.013485999999993</c:v>
                </c:pt>
                <c:pt idx="2047">
                  <c:v>40.011813000000004</c:v>
                </c:pt>
                <c:pt idx="2048">
                  <c:v>40.010190000000001</c:v>
                </c:pt>
                <c:pt idx="2049">
                  <c:v>40.008671</c:v>
                </c:pt>
                <c:pt idx="2050">
                  <c:v>40.007303</c:v>
                </c:pt>
                <c:pt idx="2051">
                  <c:v>40.006131000000003</c:v>
                </c:pt>
                <c:pt idx="2052">
                  <c:v>40.005192000000015</c:v>
                </c:pt>
                <c:pt idx="2053">
                  <c:v>40.004518000000012</c:v>
                </c:pt>
                <c:pt idx="2054">
                  <c:v>40.004129000000006</c:v>
                </c:pt>
                <c:pt idx="2055">
                  <c:v>40.004037000000004</c:v>
                </c:pt>
                <c:pt idx="2056">
                  <c:v>40.004246000000002</c:v>
                </c:pt>
                <c:pt idx="2057">
                  <c:v>40.004747000000002</c:v>
                </c:pt>
                <c:pt idx="2058">
                  <c:v>40.005524000000001</c:v>
                </c:pt>
                <c:pt idx="2059">
                  <c:v>40.006550000000011</c:v>
                </c:pt>
                <c:pt idx="2060">
                  <c:v>40.007792000000002</c:v>
                </c:pt>
                <c:pt idx="2061">
                  <c:v>40.009207000000004</c:v>
                </c:pt>
                <c:pt idx="2062">
                  <c:v>40.010748</c:v>
                </c:pt>
                <c:pt idx="2063">
                  <c:v>40.012363000000001</c:v>
                </c:pt>
                <c:pt idx="2064">
                  <c:v>40.013999000000005</c:v>
                </c:pt>
                <c:pt idx="2065">
                  <c:v>40.015599000000002</c:v>
                </c:pt>
                <c:pt idx="2066">
                  <c:v>40.017110000000002</c:v>
                </c:pt>
                <c:pt idx="2067">
                  <c:v>40.018481000000001</c:v>
                </c:pt>
                <c:pt idx="2068">
                  <c:v>40.019664999999996</c:v>
                </c:pt>
                <c:pt idx="2069">
                  <c:v>40.020622000000003</c:v>
                </c:pt>
                <c:pt idx="2070">
                  <c:v>40.021319000000013</c:v>
                </c:pt>
                <c:pt idx="2071">
                  <c:v>40.021732000000014</c:v>
                </c:pt>
                <c:pt idx="2072">
                  <c:v>40.021846000000004</c:v>
                </c:pt>
                <c:pt idx="2073">
                  <c:v>40.021657000000005</c:v>
                </c:pt>
                <c:pt idx="2074">
                  <c:v>40.021171000000002</c:v>
                </c:pt>
                <c:pt idx="2075">
                  <c:v>40.020402000000011</c:v>
                </c:pt>
                <c:pt idx="2076">
                  <c:v>40.019377000000006</c:v>
                </c:pt>
                <c:pt idx="2077">
                  <c:v>40.018129000000002</c:v>
                </c:pt>
                <c:pt idx="2078">
                  <c:v>40.016701000000005</c:v>
                </c:pt>
                <c:pt idx="2079">
                  <c:v>40.015139000000012</c:v>
                </c:pt>
                <c:pt idx="2080">
                  <c:v>40.013497000000001</c:v>
                </c:pt>
                <c:pt idx="2081">
                  <c:v>40.011828999999999</c:v>
                </c:pt>
                <c:pt idx="2082">
                  <c:v>40.010193000000001</c:v>
                </c:pt>
                <c:pt idx="2083">
                  <c:v>40.008643000000006</c:v>
                </c:pt>
                <c:pt idx="2084">
                  <c:v>40.007232000000002</c:v>
                </c:pt>
                <c:pt idx="2085">
                  <c:v>40.006007000000004</c:v>
                </c:pt>
                <c:pt idx="2086">
                  <c:v>40.005011000000003</c:v>
                </c:pt>
                <c:pt idx="2087">
                  <c:v>40.004277000000002</c:v>
                </c:pt>
                <c:pt idx="2088">
                  <c:v>40.003830000000001</c:v>
                </c:pt>
                <c:pt idx="2089">
                  <c:v>40.003684999999997</c:v>
                </c:pt>
                <c:pt idx="2090">
                  <c:v>40.003846000000003</c:v>
                </c:pt>
                <c:pt idx="2091">
                  <c:v>40.004308000000002</c:v>
                </c:pt>
                <c:pt idx="2092">
                  <c:v>40.005053000000011</c:v>
                </c:pt>
                <c:pt idx="2093">
                  <c:v>40.006056000000001</c:v>
                </c:pt>
                <c:pt idx="2094">
                  <c:v>40.007280999999999</c:v>
                </c:pt>
                <c:pt idx="2095">
                  <c:v>40.008686000000004</c:v>
                </c:pt>
                <c:pt idx="2096">
                  <c:v>40.010220000000004</c:v>
                </c:pt>
                <c:pt idx="2097">
                  <c:v>40.011828999999999</c:v>
                </c:pt>
                <c:pt idx="2098">
                  <c:v>40.013458</c:v>
                </c:pt>
                <c:pt idx="2099">
                  <c:v>40.015048</c:v>
                </c:pt>
                <c:pt idx="2100">
                  <c:v>40.016543000000006</c:v>
                </c:pt>
                <c:pt idx="2101">
                  <c:v>40.017889999999994</c:v>
                </c:pt>
                <c:pt idx="2102">
                  <c:v>40.019040000000004</c:v>
                </c:pt>
                <c:pt idx="2103">
                  <c:v>40.019954000000006</c:v>
                </c:pt>
                <c:pt idx="2104">
                  <c:v>40.020597000000002</c:v>
                </c:pt>
                <c:pt idx="2105">
                  <c:v>40.020947</c:v>
                </c:pt>
                <c:pt idx="2106">
                  <c:v>40.020990000000012</c:v>
                </c:pt>
                <c:pt idx="2107">
                  <c:v>40.020724000000001</c:v>
                </c:pt>
                <c:pt idx="2108">
                  <c:v>40.020158000000016</c:v>
                </c:pt>
                <c:pt idx="2109">
                  <c:v>40.019311000000002</c:v>
                </c:pt>
                <c:pt idx="2110">
                  <c:v>40.018212000000013</c:v>
                </c:pt>
                <c:pt idx="2111">
                  <c:v>40.0169</c:v>
                </c:pt>
                <c:pt idx="2112">
                  <c:v>40.015422000000001</c:v>
                </c:pt>
                <c:pt idx="2113">
                  <c:v>40.013827999999997</c:v>
                </c:pt>
                <c:pt idx="2114">
                  <c:v>40.012176000000011</c:v>
                </c:pt>
                <c:pt idx="2115">
                  <c:v>40.010523000000006</c:v>
                </c:pt>
                <c:pt idx="2116">
                  <c:v>40.008929000000002</c:v>
                </c:pt>
                <c:pt idx="2117">
                  <c:v>40.007451000000003</c:v>
                </c:pt>
                <c:pt idx="2118">
                  <c:v>40.006140000000002</c:v>
                </c:pt>
                <c:pt idx="2119">
                  <c:v>40.005044000000005</c:v>
                </c:pt>
                <c:pt idx="2120">
                  <c:v>40.004201999999999</c:v>
                </c:pt>
                <c:pt idx="2121">
                  <c:v>40.003643000000004</c:v>
                </c:pt>
                <c:pt idx="2122">
                  <c:v>40.003388000000001</c:v>
                </c:pt>
                <c:pt idx="2123">
                  <c:v>40.003444999999999</c:v>
                </c:pt>
                <c:pt idx="2124">
                  <c:v>40.003811000000006</c:v>
                </c:pt>
                <c:pt idx="2125">
                  <c:v>40.004474000000002</c:v>
                </c:pt>
                <c:pt idx="2126">
                  <c:v>40.005408000000003</c:v>
                </c:pt>
                <c:pt idx="2127">
                  <c:v>40.00658</c:v>
                </c:pt>
                <c:pt idx="2128">
                  <c:v>40.007944999999999</c:v>
                </c:pt>
                <c:pt idx="2129">
                  <c:v>40.009454000000005</c:v>
                </c:pt>
                <c:pt idx="2130">
                  <c:v>40.011051000000002</c:v>
                </c:pt>
                <c:pt idx="2131">
                  <c:v>40.012677000000004</c:v>
                </c:pt>
                <c:pt idx="2132">
                  <c:v>40.014271999999998</c:v>
                </c:pt>
                <c:pt idx="2133">
                  <c:v>40.015776000000002</c:v>
                </c:pt>
                <c:pt idx="2134">
                  <c:v>40.017134000000006</c:v>
                </c:pt>
                <c:pt idx="2135">
                  <c:v>40.018296000000007</c:v>
                </c:pt>
                <c:pt idx="2136">
                  <c:v>40.019216</c:v>
                </c:pt>
                <c:pt idx="2137">
                  <c:v>40.019861999999996</c:v>
                </c:pt>
                <c:pt idx="2138">
                  <c:v>40.020208000000011</c:v>
                </c:pt>
                <c:pt idx="2139">
                  <c:v>40.020241000000006</c:v>
                </c:pt>
                <c:pt idx="2140">
                  <c:v>40.019958000000003</c:v>
                </c:pt>
                <c:pt idx="2141">
                  <c:v>40.019370000000002</c:v>
                </c:pt>
                <c:pt idx="2142">
                  <c:v>40.018498000000001</c:v>
                </c:pt>
                <c:pt idx="2143">
                  <c:v>40.017372000000002</c:v>
                </c:pt>
                <c:pt idx="2144">
                  <c:v>40.016036</c:v>
                </c:pt>
                <c:pt idx="2145">
                  <c:v>40.014538000000002</c:v>
                </c:pt>
                <c:pt idx="2146">
                  <c:v>40.012932000000013</c:v>
                </c:pt>
                <c:pt idx="2147">
                  <c:v>40.011279999999999</c:v>
                </c:pt>
                <c:pt idx="2148">
                  <c:v>40.009641000000002</c:v>
                </c:pt>
                <c:pt idx="2149">
                  <c:v>40.008078000000012</c:v>
                </c:pt>
                <c:pt idx="2150">
                  <c:v>40.006647999999998</c:v>
                </c:pt>
                <c:pt idx="2151">
                  <c:v>40.005405000000003</c:v>
                </c:pt>
                <c:pt idx="2152">
                  <c:v>40.004394000000005</c:v>
                </c:pt>
                <c:pt idx="2153">
                  <c:v>40.003655000000002</c:v>
                </c:pt>
                <c:pt idx="2154">
                  <c:v>40.003215000000012</c:v>
                </c:pt>
                <c:pt idx="2155">
                  <c:v>40.003089000000003</c:v>
                </c:pt>
                <c:pt idx="2156">
                  <c:v>40.003281999999999</c:v>
                </c:pt>
                <c:pt idx="2157">
                  <c:v>40.003787000000003</c:v>
                </c:pt>
                <c:pt idx="2158">
                  <c:v>40.004584000000001</c:v>
                </c:pt>
                <c:pt idx="2159">
                  <c:v>40.005642000000002</c:v>
                </c:pt>
                <c:pt idx="2160">
                  <c:v>40.006920000000001</c:v>
                </c:pt>
                <c:pt idx="2161">
                  <c:v>40.008370000000014</c:v>
                </c:pt>
                <c:pt idx="2162">
                  <c:v>40.009936000000003</c:v>
                </c:pt>
                <c:pt idx="2163">
                  <c:v>40.011556000000006</c:v>
                </c:pt>
                <c:pt idx="2164">
                  <c:v>40.013169000000005</c:v>
                </c:pt>
                <c:pt idx="2165">
                  <c:v>40.014712000000003</c:v>
                </c:pt>
                <c:pt idx="2166">
                  <c:v>40.016125000000002</c:v>
                </c:pt>
                <c:pt idx="2167">
                  <c:v>40.017353</c:v>
                </c:pt>
                <c:pt idx="2168">
                  <c:v>40.018348000000003</c:v>
                </c:pt>
                <c:pt idx="2169">
                  <c:v>40.019071000000004</c:v>
                </c:pt>
                <c:pt idx="2170">
                  <c:v>40.019493000000004</c:v>
                </c:pt>
                <c:pt idx="2171">
                  <c:v>40.019598000000002</c:v>
                </c:pt>
                <c:pt idx="2172">
                  <c:v>40.019380000000005</c:v>
                </c:pt>
                <c:pt idx="2173">
                  <c:v>40.018846000000003</c:v>
                </c:pt>
                <c:pt idx="2174">
                  <c:v>40.018018000000012</c:v>
                </c:pt>
                <c:pt idx="2175">
                  <c:v>40.016927000000003</c:v>
                </c:pt>
                <c:pt idx="2176">
                  <c:v>40.015614000000006</c:v>
                </c:pt>
                <c:pt idx="2177">
                  <c:v>40.014130000000002</c:v>
                </c:pt>
                <c:pt idx="2178">
                  <c:v>40.012532000000014</c:v>
                </c:pt>
                <c:pt idx="2179">
                  <c:v>40.010881999999995</c:v>
                </c:pt>
                <c:pt idx="2180">
                  <c:v>40.009245</c:v>
                </c:pt>
                <c:pt idx="2181">
                  <c:v>40.007683999999998</c:v>
                </c:pt>
                <c:pt idx="2182">
                  <c:v>40.006259</c:v>
                </c:pt>
                <c:pt idx="2183">
                  <c:v>40.005027000000005</c:v>
                </c:pt>
                <c:pt idx="2184">
                  <c:v>40.004036000000006</c:v>
                </c:pt>
                <c:pt idx="2185">
                  <c:v>40.003323000000002</c:v>
                </c:pt>
                <c:pt idx="2186">
                  <c:v>40.002919000000013</c:v>
                </c:pt>
                <c:pt idx="2187">
                  <c:v>40.002836000000002</c:v>
                </c:pt>
                <c:pt idx="2188">
                  <c:v>40.003080000000004</c:v>
                </c:pt>
                <c:pt idx="2189">
                  <c:v>40.003640000000004</c:v>
                </c:pt>
                <c:pt idx="2190">
                  <c:v>40.004493000000004</c:v>
                </c:pt>
                <c:pt idx="2191">
                  <c:v>40.005605000000003</c:v>
                </c:pt>
                <c:pt idx="2192">
                  <c:v>40.006931000000002</c:v>
                </c:pt>
                <c:pt idx="2193">
                  <c:v>40.008419000000011</c:v>
                </c:pt>
                <c:pt idx="2194">
                  <c:v>40.010007999999999</c:v>
                </c:pt>
                <c:pt idx="2195">
                  <c:v>40.011634000000001</c:v>
                </c:pt>
                <c:pt idx="2196">
                  <c:v>40.013233</c:v>
                </c:pt>
                <c:pt idx="2197">
                  <c:v>40.014738000000001</c:v>
                </c:pt>
                <c:pt idx="2198">
                  <c:v>40.016089000000001</c:v>
                </c:pt>
                <c:pt idx="2199">
                  <c:v>40.017232</c:v>
                </c:pt>
                <c:pt idx="2200">
                  <c:v>40.018119000000013</c:v>
                </c:pt>
                <c:pt idx="2201">
                  <c:v>40.018714000000003</c:v>
                </c:pt>
                <c:pt idx="2202">
                  <c:v>40.018992000000011</c:v>
                </c:pt>
                <c:pt idx="2203">
                  <c:v>40.018941000000005</c:v>
                </c:pt>
                <c:pt idx="2204">
                  <c:v>40.018564000000005</c:v>
                </c:pt>
                <c:pt idx="2205">
                  <c:v>40.017873000000002</c:v>
                </c:pt>
                <c:pt idx="2206">
                  <c:v>40.016896000000003</c:v>
                </c:pt>
                <c:pt idx="2207">
                  <c:v>40.015673</c:v>
                </c:pt>
                <c:pt idx="2208">
                  <c:v>40.014251999999999</c:v>
                </c:pt>
                <c:pt idx="2209">
                  <c:v>40.012691000000004</c:v>
                </c:pt>
                <c:pt idx="2210">
                  <c:v>40.011051999999999</c:v>
                </c:pt>
                <c:pt idx="2211">
                  <c:v>40.009403000000006</c:v>
                </c:pt>
                <c:pt idx="2212">
                  <c:v>40.007809999999999</c:v>
                </c:pt>
                <c:pt idx="2213">
                  <c:v>40.006337000000002</c:v>
                </c:pt>
                <c:pt idx="2214">
                  <c:v>40.005045000000003</c:v>
                </c:pt>
                <c:pt idx="2215">
                  <c:v>40.003987000000002</c:v>
                </c:pt>
                <c:pt idx="2216">
                  <c:v>40.003206000000006</c:v>
                </c:pt>
                <c:pt idx="2217">
                  <c:v>40.002733000000013</c:v>
                </c:pt>
                <c:pt idx="2218">
                  <c:v>40.002588000000003</c:v>
                </c:pt>
                <c:pt idx="2219">
                  <c:v>40.002776000000011</c:v>
                </c:pt>
                <c:pt idx="2220">
                  <c:v>40.00329</c:v>
                </c:pt>
                <c:pt idx="2221">
                  <c:v>40.004108000000002</c:v>
                </c:pt>
                <c:pt idx="2222">
                  <c:v>40.005196000000012</c:v>
                </c:pt>
                <c:pt idx="2223">
                  <c:v>40.006508000000011</c:v>
                </c:pt>
                <c:pt idx="2224">
                  <c:v>40.007989999999999</c:v>
                </c:pt>
                <c:pt idx="2225">
                  <c:v>40.009579000000002</c:v>
                </c:pt>
                <c:pt idx="2226">
                  <c:v>40.011209000000001</c:v>
                </c:pt>
                <c:pt idx="2227">
                  <c:v>40.012812000000011</c:v>
                </c:pt>
                <c:pt idx="2228">
                  <c:v>40.014319</c:v>
                </c:pt>
                <c:pt idx="2229">
                  <c:v>40.015666999999993</c:v>
                </c:pt>
                <c:pt idx="2230">
                  <c:v>40.016800000000003</c:v>
                </c:pt>
                <c:pt idx="2231">
                  <c:v>40.017667999999986</c:v>
                </c:pt>
                <c:pt idx="2232">
                  <c:v>40.018236000000002</c:v>
                </c:pt>
                <c:pt idx="2233">
                  <c:v>40.018477000000004</c:v>
                </c:pt>
                <c:pt idx="2234">
                  <c:v>40.018381000000005</c:v>
                </c:pt>
                <c:pt idx="2235">
                  <c:v>40.017952000000001</c:v>
                </c:pt>
                <c:pt idx="2236">
                  <c:v>40.017206999999999</c:v>
                </c:pt>
                <c:pt idx="2237">
                  <c:v>40.016176000000002</c:v>
                </c:pt>
                <c:pt idx="2238">
                  <c:v>40.014903000000004</c:v>
                </c:pt>
                <c:pt idx="2239">
                  <c:v>40.013440000000003</c:v>
                </c:pt>
                <c:pt idx="2240">
                  <c:v>40.011848999999998</c:v>
                </c:pt>
                <c:pt idx="2241">
                  <c:v>40.010198000000003</c:v>
                </c:pt>
                <c:pt idx="2242">
                  <c:v>40.008556000000013</c:v>
                </c:pt>
                <c:pt idx="2243">
                  <c:v>40.006992000000011</c:v>
                </c:pt>
                <c:pt idx="2244">
                  <c:v>40.005573000000012</c:v>
                </c:pt>
                <c:pt idx="2245">
                  <c:v>40.004358000000003</c:v>
                </c:pt>
                <c:pt idx="2246">
                  <c:v>40.003401000000004</c:v>
                </c:pt>
                <c:pt idx="2247">
                  <c:v>40.002741</c:v>
                </c:pt>
                <c:pt idx="2248">
                  <c:v>40.002406000000001</c:v>
                </c:pt>
                <c:pt idx="2249">
                  <c:v>40.002411000000002</c:v>
                </c:pt>
                <c:pt idx="2250">
                  <c:v>40.002756000000012</c:v>
                </c:pt>
                <c:pt idx="2251">
                  <c:v>40.003424000000003</c:v>
                </c:pt>
                <c:pt idx="2252">
                  <c:v>40.004387999999999</c:v>
                </c:pt>
                <c:pt idx="2253">
                  <c:v>40.005605000000003</c:v>
                </c:pt>
                <c:pt idx="2254">
                  <c:v>40.007023000000004</c:v>
                </c:pt>
                <c:pt idx="2255">
                  <c:v>40.008579000000012</c:v>
                </c:pt>
                <c:pt idx="2256">
                  <c:v>40.010207000000001</c:v>
                </c:pt>
                <c:pt idx="2257">
                  <c:v>40.011833999999993</c:v>
                </c:pt>
                <c:pt idx="2258">
                  <c:v>40.013391000000006</c:v>
                </c:pt>
                <c:pt idx="2259">
                  <c:v>40.014806999999998</c:v>
                </c:pt>
                <c:pt idx="2260">
                  <c:v>40.016022</c:v>
                </c:pt>
                <c:pt idx="2261">
                  <c:v>40.016981999999999</c:v>
                </c:pt>
                <c:pt idx="2262">
                  <c:v>40.017642999999993</c:v>
                </c:pt>
                <c:pt idx="2263">
                  <c:v>40.017976000000004</c:v>
                </c:pt>
                <c:pt idx="2264">
                  <c:v>40.017966999999999</c:v>
                </c:pt>
                <c:pt idx="2265">
                  <c:v>40.017613000000004</c:v>
                </c:pt>
                <c:pt idx="2266">
                  <c:v>40.016931</c:v>
                </c:pt>
                <c:pt idx="2267">
                  <c:v>40.015950000000011</c:v>
                </c:pt>
                <c:pt idx="2268">
                  <c:v>40.014711000000005</c:v>
                </c:pt>
                <c:pt idx="2269">
                  <c:v>40.013269000000001</c:v>
                </c:pt>
                <c:pt idx="2270">
                  <c:v>40.011686999999981</c:v>
                </c:pt>
                <c:pt idx="2271">
                  <c:v>40.010034000000005</c:v>
                </c:pt>
                <c:pt idx="2272">
                  <c:v>40.008382000000012</c:v>
                </c:pt>
                <c:pt idx="2273">
                  <c:v>40.006805</c:v>
                </c:pt>
                <c:pt idx="2274">
                  <c:v>40.005372000000015</c:v>
                </c:pt>
                <c:pt idx="2275">
                  <c:v>40.004146000000006</c:v>
                </c:pt>
                <c:pt idx="2276">
                  <c:v>40.003182000000002</c:v>
                </c:pt>
                <c:pt idx="2277">
                  <c:v>40.002522000000013</c:v>
                </c:pt>
                <c:pt idx="2278">
                  <c:v>40.002195000000015</c:v>
                </c:pt>
                <c:pt idx="2279">
                  <c:v>40.002216000000011</c:v>
                </c:pt>
                <c:pt idx="2280">
                  <c:v>40.002584000000006</c:v>
                </c:pt>
                <c:pt idx="2281">
                  <c:v>40.003283000000003</c:v>
                </c:pt>
                <c:pt idx="2282">
                  <c:v>40.004280000000001</c:v>
                </c:pt>
                <c:pt idx="2283">
                  <c:v>40.005531000000012</c:v>
                </c:pt>
                <c:pt idx="2284">
                  <c:v>40.006980000000006</c:v>
                </c:pt>
                <c:pt idx="2285">
                  <c:v>40.008560000000003</c:v>
                </c:pt>
                <c:pt idx="2286">
                  <c:v>40.010201000000002</c:v>
                </c:pt>
                <c:pt idx="2287">
                  <c:v>40.011827999999994</c:v>
                </c:pt>
                <c:pt idx="2288">
                  <c:v>40.013368</c:v>
                </c:pt>
                <c:pt idx="2289">
                  <c:v>40.014749000000002</c:v>
                </c:pt>
                <c:pt idx="2290">
                  <c:v>40.015909000000001</c:v>
                </c:pt>
                <c:pt idx="2291">
                  <c:v>40.016794000000004</c:v>
                </c:pt>
                <c:pt idx="2292">
                  <c:v>40.017364999999998</c:v>
                </c:pt>
                <c:pt idx="2293">
                  <c:v>40.017593000000005</c:v>
                </c:pt>
                <c:pt idx="2294">
                  <c:v>40.017467999999994</c:v>
                </c:pt>
                <c:pt idx="2295">
                  <c:v>40.016994000000004</c:v>
                </c:pt>
                <c:pt idx="2296">
                  <c:v>40.016193000000001</c:v>
                </c:pt>
                <c:pt idx="2297">
                  <c:v>40.015101000000001</c:v>
                </c:pt>
                <c:pt idx="2298">
                  <c:v>40.013764999999999</c:v>
                </c:pt>
                <c:pt idx="2299">
                  <c:v>40.012248</c:v>
                </c:pt>
                <c:pt idx="2300">
                  <c:v>40.010618000000001</c:v>
                </c:pt>
                <c:pt idx="2301">
                  <c:v>40.008949000000001</c:v>
                </c:pt>
                <c:pt idx="2302">
                  <c:v>40.007317</c:v>
                </c:pt>
                <c:pt idx="2303">
                  <c:v>40.005798000000013</c:v>
                </c:pt>
                <c:pt idx="2304">
                  <c:v>40.004460000000002</c:v>
                </c:pt>
                <c:pt idx="2305">
                  <c:v>40.003365000000002</c:v>
                </c:pt>
                <c:pt idx="2306">
                  <c:v>40.002564</c:v>
                </c:pt>
                <c:pt idx="2307">
                  <c:v>40.002094</c:v>
                </c:pt>
                <c:pt idx="2308">
                  <c:v>40.001976000000006</c:v>
                </c:pt>
                <c:pt idx="2309">
                  <c:v>40.002216000000011</c:v>
                </c:pt>
                <c:pt idx="2310">
                  <c:v>40.002802000000003</c:v>
                </c:pt>
                <c:pt idx="2311">
                  <c:v>40.003707000000006</c:v>
                </c:pt>
                <c:pt idx="2312">
                  <c:v>40.004888999999999</c:v>
                </c:pt>
                <c:pt idx="2313">
                  <c:v>40.006292000000002</c:v>
                </c:pt>
                <c:pt idx="2314">
                  <c:v>40.007852</c:v>
                </c:pt>
                <c:pt idx="2315">
                  <c:v>40.009494000000004</c:v>
                </c:pt>
                <c:pt idx="2316">
                  <c:v>40.011142</c:v>
                </c:pt>
                <c:pt idx="2317">
                  <c:v>40.012718000000014</c:v>
                </c:pt>
                <c:pt idx="2318">
                  <c:v>40.014147999999999</c:v>
                </c:pt>
                <c:pt idx="2319">
                  <c:v>40.015363000000001</c:v>
                </c:pt>
                <c:pt idx="2320">
                  <c:v>40.016306</c:v>
                </c:pt>
                <c:pt idx="2321">
                  <c:v>40.016933000000002</c:v>
                </c:pt>
                <c:pt idx="2322">
                  <c:v>40.017211000000003</c:v>
                </c:pt>
                <c:pt idx="2323">
                  <c:v>40.017129000000004</c:v>
                </c:pt>
                <c:pt idx="2324">
                  <c:v>40.016687999999995</c:v>
                </c:pt>
                <c:pt idx="2325">
                  <c:v>40.015909000000001</c:v>
                </c:pt>
                <c:pt idx="2326">
                  <c:v>40.014827999999994</c:v>
                </c:pt>
                <c:pt idx="2327">
                  <c:v>40.013494999999999</c:v>
                </c:pt>
                <c:pt idx="2328">
                  <c:v>40.011973000000005</c:v>
                </c:pt>
                <c:pt idx="2329">
                  <c:v>40.010334</c:v>
                </c:pt>
                <c:pt idx="2330">
                  <c:v>40.008655000000012</c:v>
                </c:pt>
                <c:pt idx="2331">
                  <c:v>40.007016</c:v>
                </c:pt>
                <c:pt idx="2332">
                  <c:v>40.005494000000006</c:v>
                </c:pt>
                <c:pt idx="2333">
                  <c:v>40.004163000000005</c:v>
                </c:pt>
                <c:pt idx="2334">
                  <c:v>40.003084000000001</c:v>
                </c:pt>
                <c:pt idx="2335">
                  <c:v>40.002311000000013</c:v>
                </c:pt>
                <c:pt idx="2336">
                  <c:v>40.001879999999993</c:v>
                </c:pt>
                <c:pt idx="2337">
                  <c:v>40.001811000000004</c:v>
                </c:pt>
                <c:pt idx="2338">
                  <c:v>40.002109000000011</c:v>
                </c:pt>
                <c:pt idx="2339">
                  <c:v>40.002757000000003</c:v>
                </c:pt>
                <c:pt idx="2340">
                  <c:v>40.003727000000005</c:v>
                </c:pt>
                <c:pt idx="2341">
                  <c:v>40.004969000000003</c:v>
                </c:pt>
                <c:pt idx="2342">
                  <c:v>40.006426000000005</c:v>
                </c:pt>
                <c:pt idx="2343">
                  <c:v>40.008024000000006</c:v>
                </c:pt>
                <c:pt idx="2344">
                  <c:v>40.009687999999997</c:v>
                </c:pt>
                <c:pt idx="2345">
                  <c:v>40.011336</c:v>
                </c:pt>
                <c:pt idx="2346">
                  <c:v>40.012887999999997</c:v>
                </c:pt>
                <c:pt idx="2347">
                  <c:v>40.014266999999997</c:v>
                </c:pt>
                <c:pt idx="2348">
                  <c:v>40.015406000000006</c:v>
                </c:pt>
                <c:pt idx="2349">
                  <c:v>40.016247999999997</c:v>
                </c:pt>
                <c:pt idx="2350">
                  <c:v>40.016753000000001</c:v>
                </c:pt>
                <c:pt idx="2351">
                  <c:v>40.016894000000001</c:v>
                </c:pt>
                <c:pt idx="2352">
                  <c:v>40.016663000000001</c:v>
                </c:pt>
                <c:pt idx="2353">
                  <c:v>40.016072000000001</c:v>
                </c:pt>
                <c:pt idx="2354">
                  <c:v>40.015148000000003</c:v>
                </c:pt>
                <c:pt idx="2355">
                  <c:v>40.013936000000001</c:v>
                </c:pt>
                <c:pt idx="2356">
                  <c:v>40.012494000000004</c:v>
                </c:pt>
                <c:pt idx="2357">
                  <c:v>40.010893000000003</c:v>
                </c:pt>
                <c:pt idx="2358">
                  <c:v>40.009212000000012</c:v>
                </c:pt>
                <c:pt idx="2359">
                  <c:v>40.007532000000012</c:v>
                </c:pt>
                <c:pt idx="2360">
                  <c:v>40.005937000000003</c:v>
                </c:pt>
                <c:pt idx="2361">
                  <c:v>40.004504000000004</c:v>
                </c:pt>
                <c:pt idx="2362">
                  <c:v>40.003305000000012</c:v>
                </c:pt>
                <c:pt idx="2363">
                  <c:v>40.002398000000014</c:v>
                </c:pt>
                <c:pt idx="2364">
                  <c:v>40.001829999999998</c:v>
                </c:pt>
                <c:pt idx="2365">
                  <c:v>40.001626999999999</c:v>
                </c:pt>
                <c:pt idx="2366">
                  <c:v>40.001800999999993</c:v>
                </c:pt>
                <c:pt idx="2367">
                  <c:v>40.002342000000013</c:v>
                </c:pt>
                <c:pt idx="2368">
                  <c:v>40.003224000000003</c:v>
                </c:pt>
                <c:pt idx="2369">
                  <c:v>40.004403000000003</c:v>
                </c:pt>
                <c:pt idx="2370">
                  <c:v>40.005819000000002</c:v>
                </c:pt>
                <c:pt idx="2371">
                  <c:v>40.007401999999999</c:v>
                </c:pt>
                <c:pt idx="2372">
                  <c:v>40.009072000000003</c:v>
                </c:pt>
                <c:pt idx="2373">
                  <c:v>40.010745</c:v>
                </c:pt>
                <c:pt idx="2374">
                  <c:v>40.012337000000002</c:v>
                </c:pt>
                <c:pt idx="2375">
                  <c:v>40.013767000000001</c:v>
                </c:pt>
                <c:pt idx="2376">
                  <c:v>40.014961999999997</c:v>
                </c:pt>
                <c:pt idx="2377">
                  <c:v>40.015861999999998</c:v>
                </c:pt>
                <c:pt idx="2378">
                  <c:v>40.016420000000004</c:v>
                </c:pt>
                <c:pt idx="2379">
                  <c:v>40.016607999999998</c:v>
                </c:pt>
                <c:pt idx="2380">
                  <c:v>40.016415000000002</c:v>
                </c:pt>
                <c:pt idx="2381">
                  <c:v>40.015849000000003</c:v>
                </c:pt>
                <c:pt idx="2382">
                  <c:v>40.014939000000005</c:v>
                </c:pt>
                <c:pt idx="2383">
                  <c:v>40.013731</c:v>
                </c:pt>
                <c:pt idx="2384">
                  <c:v>40.012284000000001</c:v>
                </c:pt>
                <c:pt idx="2385">
                  <c:v>40.010672</c:v>
                </c:pt>
                <c:pt idx="2386">
                  <c:v>40.008976000000011</c:v>
                </c:pt>
                <c:pt idx="2387">
                  <c:v>40.007283000000001</c:v>
                </c:pt>
                <c:pt idx="2388">
                  <c:v>40.005678000000003</c:v>
                </c:pt>
                <c:pt idx="2389">
                  <c:v>40.004243999999993</c:v>
                </c:pt>
                <c:pt idx="2390">
                  <c:v>40.003053000000001</c:v>
                </c:pt>
                <c:pt idx="2391">
                  <c:v>40.002167</c:v>
                </c:pt>
                <c:pt idx="2392">
                  <c:v>40.001631000000003</c:v>
                </c:pt>
                <c:pt idx="2393">
                  <c:v>40.001473000000004</c:v>
                </c:pt>
                <c:pt idx="2394">
                  <c:v>40.0017</c:v>
                </c:pt>
                <c:pt idx="2395">
                  <c:v>40.002302000000014</c:v>
                </c:pt>
                <c:pt idx="2396">
                  <c:v>40.003247999999999</c:v>
                </c:pt>
                <c:pt idx="2397">
                  <c:v>40.004487999999995</c:v>
                </c:pt>
                <c:pt idx="2398">
                  <c:v>40.005959000000011</c:v>
                </c:pt>
                <c:pt idx="2399">
                  <c:v>40.007584999999999</c:v>
                </c:pt>
                <c:pt idx="2400">
                  <c:v>40.009280000000004</c:v>
                </c:pt>
                <c:pt idx="2401">
                  <c:v>40.010957000000005</c:v>
                </c:pt>
                <c:pt idx="2402">
                  <c:v>40.012528000000003</c:v>
                </c:pt>
                <c:pt idx="2403">
                  <c:v>40.013912000000012</c:v>
                </c:pt>
                <c:pt idx="2404">
                  <c:v>40.015034</c:v>
                </c:pt>
                <c:pt idx="2405">
                  <c:v>40.015837000000005</c:v>
                </c:pt>
                <c:pt idx="2406">
                  <c:v>40.016277000000002</c:v>
                </c:pt>
                <c:pt idx="2407">
                  <c:v>40.016331000000001</c:v>
                </c:pt>
                <c:pt idx="2408">
                  <c:v>40.015995000000011</c:v>
                </c:pt>
                <c:pt idx="2409">
                  <c:v>40.015284999999999</c:v>
                </c:pt>
                <c:pt idx="2410">
                  <c:v>40.014237999999999</c:v>
                </c:pt>
                <c:pt idx="2411">
                  <c:v>40.012909000000001</c:v>
                </c:pt>
                <c:pt idx="2412">
                  <c:v>40.011364999999998</c:v>
                </c:pt>
                <c:pt idx="2413">
                  <c:v>40.009689000000002</c:v>
                </c:pt>
                <c:pt idx="2414">
                  <c:v>40.007967000000001</c:v>
                </c:pt>
                <c:pt idx="2415">
                  <c:v>40.00629</c:v>
                </c:pt>
                <c:pt idx="2416">
                  <c:v>40.004746000000004</c:v>
                </c:pt>
                <c:pt idx="2417">
                  <c:v>40.003418000000003</c:v>
                </c:pt>
                <c:pt idx="2418">
                  <c:v>40.002374000000003</c:v>
                </c:pt>
                <c:pt idx="2419">
                  <c:v>40.001671000000002</c:v>
                </c:pt>
                <c:pt idx="2420">
                  <c:v>40.001345000000001</c:v>
                </c:pt>
                <c:pt idx="2421">
                  <c:v>40.001415000000001</c:v>
                </c:pt>
                <c:pt idx="2422">
                  <c:v>40.001876999999993</c:v>
                </c:pt>
                <c:pt idx="2423">
                  <c:v>40.002706000000003</c:v>
                </c:pt>
                <c:pt idx="2424">
                  <c:v>40.003859000000006</c:v>
                </c:pt>
                <c:pt idx="2425">
                  <c:v>40.005273000000003</c:v>
                </c:pt>
                <c:pt idx="2426">
                  <c:v>40.006874000000003</c:v>
                </c:pt>
                <c:pt idx="2427">
                  <c:v>40.008575000000015</c:v>
                </c:pt>
                <c:pt idx="2428">
                  <c:v>40.010286000000001</c:v>
                </c:pt>
                <c:pt idx="2429">
                  <c:v>40.011914000000004</c:v>
                </c:pt>
                <c:pt idx="2430">
                  <c:v>40.013372000000011</c:v>
                </c:pt>
                <c:pt idx="2431">
                  <c:v>40.014580000000002</c:v>
                </c:pt>
                <c:pt idx="2432">
                  <c:v>40.015472000000003</c:v>
                </c:pt>
                <c:pt idx="2433">
                  <c:v>40.016001000000003</c:v>
                </c:pt>
                <c:pt idx="2434">
                  <c:v>40.016136000000003</c:v>
                </c:pt>
                <c:pt idx="2435">
                  <c:v>40.015869000000002</c:v>
                </c:pt>
                <c:pt idx="2436">
                  <c:v>40.015214</c:v>
                </c:pt>
                <c:pt idx="2437">
                  <c:v>40.014204999999997</c:v>
                </c:pt>
                <c:pt idx="2438">
                  <c:v>40.012897000000002</c:v>
                </c:pt>
                <c:pt idx="2439">
                  <c:v>40.011359000000006</c:v>
                </c:pt>
                <c:pt idx="2440">
                  <c:v>40.009674000000004</c:v>
                </c:pt>
                <c:pt idx="2441">
                  <c:v>40.007934000000006</c:v>
                </c:pt>
                <c:pt idx="2442">
                  <c:v>40.006232000000011</c:v>
                </c:pt>
                <c:pt idx="2443">
                  <c:v>40.004661999999996</c:v>
                </c:pt>
                <c:pt idx="2444">
                  <c:v>40.003308000000011</c:v>
                </c:pt>
                <c:pt idx="2445">
                  <c:v>40.002245000000002</c:v>
                </c:pt>
                <c:pt idx="2446">
                  <c:v>40.001531</c:v>
                </c:pt>
                <c:pt idx="2447">
                  <c:v>40.001204999999999</c:v>
                </c:pt>
                <c:pt idx="2448">
                  <c:v>40.001285999999993</c:v>
                </c:pt>
                <c:pt idx="2449">
                  <c:v>40.001767999999998</c:v>
                </c:pt>
                <c:pt idx="2450">
                  <c:v>40.002627000000004</c:v>
                </c:pt>
                <c:pt idx="2451">
                  <c:v>40.003815000000003</c:v>
                </c:pt>
                <c:pt idx="2452">
                  <c:v>40.005266000000006</c:v>
                </c:pt>
                <c:pt idx="2453">
                  <c:v>40.006902000000011</c:v>
                </c:pt>
                <c:pt idx="2454">
                  <c:v>40.008630000000011</c:v>
                </c:pt>
                <c:pt idx="2455">
                  <c:v>40.010356000000002</c:v>
                </c:pt>
                <c:pt idx="2456">
                  <c:v>40.011984999999996</c:v>
                </c:pt>
                <c:pt idx="2457">
                  <c:v>40.013423999999993</c:v>
                </c:pt>
                <c:pt idx="2458">
                  <c:v>40.014594000000002</c:v>
                </c:pt>
                <c:pt idx="2459">
                  <c:v>40.015429000000005</c:v>
                </c:pt>
                <c:pt idx="2460">
                  <c:v>40.015881999999998</c:v>
                </c:pt>
                <c:pt idx="2461">
                  <c:v>40.015927000000005</c:v>
                </c:pt>
                <c:pt idx="2462">
                  <c:v>40.015560000000001</c:v>
                </c:pt>
                <c:pt idx="2463">
                  <c:v>40.014800999999999</c:v>
                </c:pt>
                <c:pt idx="2464">
                  <c:v>40.013691000000001</c:v>
                </c:pt>
                <c:pt idx="2465">
                  <c:v>40.012291000000005</c:v>
                </c:pt>
                <c:pt idx="2466">
                  <c:v>40.010680000000001</c:v>
                </c:pt>
                <c:pt idx="2467">
                  <c:v>40.008946000000002</c:v>
                </c:pt>
                <c:pt idx="2468">
                  <c:v>40.007187000000002</c:v>
                </c:pt>
                <c:pt idx="2469">
                  <c:v>40.005501000000002</c:v>
                </c:pt>
                <c:pt idx="2470">
                  <c:v>40.003983000000005</c:v>
                </c:pt>
                <c:pt idx="2471">
                  <c:v>40.002717000000011</c:v>
                </c:pt>
                <c:pt idx="2472">
                  <c:v>40.001776</c:v>
                </c:pt>
                <c:pt idx="2473">
                  <c:v>40.001213</c:v>
                </c:pt>
                <c:pt idx="2474">
                  <c:v>40.001060000000003</c:v>
                </c:pt>
                <c:pt idx="2475">
                  <c:v>40.001326000000006</c:v>
                </c:pt>
                <c:pt idx="2476">
                  <c:v>40.001995000000001</c:v>
                </c:pt>
                <c:pt idx="2477">
                  <c:v>40.003032000000012</c:v>
                </c:pt>
                <c:pt idx="2478">
                  <c:v>40.004376000000001</c:v>
                </c:pt>
                <c:pt idx="2479">
                  <c:v>40.005953000000012</c:v>
                </c:pt>
                <c:pt idx="2480">
                  <c:v>40.007671999999999</c:v>
                </c:pt>
                <c:pt idx="2481">
                  <c:v>40.009435000000003</c:v>
                </c:pt>
                <c:pt idx="2482">
                  <c:v>40.011141000000002</c:v>
                </c:pt>
                <c:pt idx="2483">
                  <c:v>40.012694000000003</c:v>
                </c:pt>
                <c:pt idx="2484">
                  <c:v>40.014003000000002</c:v>
                </c:pt>
                <c:pt idx="2485">
                  <c:v>40.014994000000002</c:v>
                </c:pt>
                <c:pt idx="2486">
                  <c:v>40.015608</c:v>
                </c:pt>
                <c:pt idx="2487">
                  <c:v>40.015809000000004</c:v>
                </c:pt>
                <c:pt idx="2488">
                  <c:v>40.015585000000002</c:v>
                </c:pt>
                <c:pt idx="2489">
                  <c:v>40.014947999999997</c:v>
                </c:pt>
                <c:pt idx="2490">
                  <c:v>40.013934000000006</c:v>
                </c:pt>
                <c:pt idx="2491">
                  <c:v>40.012599000000002</c:v>
                </c:pt>
                <c:pt idx="2492">
                  <c:v>40.011020999999992</c:v>
                </c:pt>
                <c:pt idx="2493">
                  <c:v>40.009289000000003</c:v>
                </c:pt>
                <c:pt idx="2494">
                  <c:v>40.007504000000004</c:v>
                </c:pt>
                <c:pt idx="2495">
                  <c:v>40.005767000000006</c:v>
                </c:pt>
                <c:pt idx="2496">
                  <c:v>40.004180000000005</c:v>
                </c:pt>
                <c:pt idx="2497">
                  <c:v>40.002835000000012</c:v>
                </c:pt>
                <c:pt idx="2498">
                  <c:v>40.001809000000002</c:v>
                </c:pt>
                <c:pt idx="2499">
                  <c:v>40.001162000000001</c:v>
                </c:pt>
                <c:pt idx="2500">
                  <c:v>40.000934000000001</c:v>
                </c:pt>
                <c:pt idx="2501">
                  <c:v>40.001136000000002</c:v>
                </c:pt>
                <c:pt idx="2502">
                  <c:v>40.001758000000002</c:v>
                </c:pt>
                <c:pt idx="2503">
                  <c:v>40.002765000000011</c:v>
                </c:pt>
                <c:pt idx="2504">
                  <c:v>40.004097000000002</c:v>
                </c:pt>
                <c:pt idx="2505">
                  <c:v>40.005677000000006</c:v>
                </c:pt>
                <c:pt idx="2506">
                  <c:v>40.007413</c:v>
                </c:pt>
                <c:pt idx="2507">
                  <c:v>40.009202000000002</c:v>
                </c:pt>
                <c:pt idx="2508">
                  <c:v>40.010940000000005</c:v>
                </c:pt>
                <c:pt idx="2509">
                  <c:v>40.012525000000011</c:v>
                </c:pt>
                <c:pt idx="2510">
                  <c:v>40.013860999999999</c:v>
                </c:pt>
                <c:pt idx="2511">
                  <c:v>40.014870999999999</c:v>
                </c:pt>
                <c:pt idx="2512">
                  <c:v>40.015493000000006</c:v>
                </c:pt>
                <c:pt idx="2513">
                  <c:v>40.015689999999999</c:v>
                </c:pt>
                <c:pt idx="2514">
                  <c:v>40.015450000000001</c:v>
                </c:pt>
                <c:pt idx="2515">
                  <c:v>40.014784999999996</c:v>
                </c:pt>
                <c:pt idx="2516">
                  <c:v>40.013734000000007</c:v>
                </c:pt>
                <c:pt idx="2517">
                  <c:v>40.012358000000013</c:v>
                </c:pt>
                <c:pt idx="2518">
                  <c:v>40.010739000000001</c:v>
                </c:pt>
                <c:pt idx="2519">
                  <c:v>40.008971000000003</c:v>
                </c:pt>
                <c:pt idx="2520">
                  <c:v>40.007160000000006</c:v>
                </c:pt>
                <c:pt idx="2521">
                  <c:v>40.005412000000014</c:v>
                </c:pt>
                <c:pt idx="2522">
                  <c:v>40.003833</c:v>
                </c:pt>
                <c:pt idx="2523">
                  <c:v>40.002516000000014</c:v>
                </c:pt>
                <c:pt idx="2524">
                  <c:v>40.001541000000003</c:v>
                </c:pt>
                <c:pt idx="2525">
                  <c:v>40.000965000000001</c:v>
                </c:pt>
                <c:pt idx="2526">
                  <c:v>40.000824999999999</c:v>
                </c:pt>
                <c:pt idx="2527">
                  <c:v>40.001128000000001</c:v>
                </c:pt>
                <c:pt idx="2528">
                  <c:v>40.001857999999999</c:v>
                </c:pt>
                <c:pt idx="2529">
                  <c:v>40.002971000000002</c:v>
                </c:pt>
                <c:pt idx="2530">
                  <c:v>40.004400000000004</c:v>
                </c:pt>
                <c:pt idx="2531">
                  <c:v>40.006060000000005</c:v>
                </c:pt>
                <c:pt idx="2532">
                  <c:v>40.007851000000002</c:v>
                </c:pt>
                <c:pt idx="2533">
                  <c:v>40.009664999999998</c:v>
                </c:pt>
                <c:pt idx="2534">
                  <c:v>40.011391000000003</c:v>
                </c:pt>
                <c:pt idx="2535">
                  <c:v>40.012926</c:v>
                </c:pt>
                <c:pt idx="2536">
                  <c:v>40.014175000000002</c:v>
                </c:pt>
                <c:pt idx="2537">
                  <c:v>40.015063000000005</c:v>
                </c:pt>
                <c:pt idx="2538">
                  <c:v>40.015534000000002</c:v>
                </c:pt>
                <c:pt idx="2539">
                  <c:v>40.015559000000003</c:v>
                </c:pt>
                <c:pt idx="2540">
                  <c:v>40.015135000000015</c:v>
                </c:pt>
                <c:pt idx="2541">
                  <c:v>40.014286999999982</c:v>
                </c:pt>
                <c:pt idx="2542">
                  <c:v>40.013066000000002</c:v>
                </c:pt>
                <c:pt idx="2543">
                  <c:v>40.011544999999998</c:v>
                </c:pt>
                <c:pt idx="2544">
                  <c:v>40.009817000000005</c:v>
                </c:pt>
                <c:pt idx="2545">
                  <c:v>40.007986000000002</c:v>
                </c:pt>
                <c:pt idx="2546">
                  <c:v>40.006164000000005</c:v>
                </c:pt>
                <c:pt idx="2547">
                  <c:v>40.004463999999999</c:v>
                </c:pt>
                <c:pt idx="2548">
                  <c:v>40.002988000000002</c:v>
                </c:pt>
                <c:pt idx="2549">
                  <c:v>40.001829000000001</c:v>
                </c:pt>
                <c:pt idx="2550">
                  <c:v>40.001057000000003</c:v>
                </c:pt>
                <c:pt idx="2551">
                  <c:v>40.000721000000006</c:v>
                </c:pt>
                <c:pt idx="2552">
                  <c:v>40.000841999999999</c:v>
                </c:pt>
                <c:pt idx="2553">
                  <c:v>40.001414000000004</c:v>
                </c:pt>
                <c:pt idx="2554">
                  <c:v>40.002401000000006</c:v>
                </c:pt>
                <c:pt idx="2555">
                  <c:v>40.003743</c:v>
                </c:pt>
                <c:pt idx="2556">
                  <c:v>40.005358000000015</c:v>
                </c:pt>
                <c:pt idx="2557">
                  <c:v>40.007145000000001</c:v>
                </c:pt>
                <c:pt idx="2558">
                  <c:v>40.008995000000013</c:v>
                </c:pt>
                <c:pt idx="2559">
                  <c:v>40.010792000000002</c:v>
                </c:pt>
                <c:pt idx="2560">
                  <c:v>40.012424000000003</c:v>
                </c:pt>
                <c:pt idx="2561">
                  <c:v>40.013789000000003</c:v>
                </c:pt>
                <c:pt idx="2562">
                  <c:v>40.014801999999996</c:v>
                </c:pt>
                <c:pt idx="2563">
                  <c:v>40.015397</c:v>
                </c:pt>
                <c:pt idx="2564">
                  <c:v>40.015538000000014</c:v>
                </c:pt>
                <c:pt idx="2565">
                  <c:v>40.015214</c:v>
                </c:pt>
                <c:pt idx="2566">
                  <c:v>40.014443999999997</c:v>
                </c:pt>
                <c:pt idx="2567">
                  <c:v>40.013276000000005</c:v>
                </c:pt>
                <c:pt idx="2568">
                  <c:v>40.011781999999997</c:v>
                </c:pt>
                <c:pt idx="2569">
                  <c:v>40.010054000000004</c:v>
                </c:pt>
                <c:pt idx="2570">
                  <c:v>40.008202000000011</c:v>
                </c:pt>
                <c:pt idx="2571">
                  <c:v>40.006340000000002</c:v>
                </c:pt>
                <c:pt idx="2572">
                  <c:v>40.004587000000001</c:v>
                </c:pt>
                <c:pt idx="2573">
                  <c:v>40.003052000000011</c:v>
                </c:pt>
                <c:pt idx="2574">
                  <c:v>40.001833000000005</c:v>
                </c:pt>
                <c:pt idx="2575">
                  <c:v>40.001007000000001</c:v>
                </c:pt>
                <c:pt idx="2576">
                  <c:v>40.000627999999999</c:v>
                </c:pt>
                <c:pt idx="2577">
                  <c:v>40.000719000000011</c:v>
                </c:pt>
                <c:pt idx="2578">
                  <c:v>40.001277000000002</c:v>
                </c:pt>
                <c:pt idx="2579">
                  <c:v>40.002266000000006</c:v>
                </c:pt>
                <c:pt idx="2580">
                  <c:v>40.003624000000002</c:v>
                </c:pt>
                <c:pt idx="2581">
                  <c:v>40.005265000000001</c:v>
                </c:pt>
                <c:pt idx="2582">
                  <c:v>40.007086000000001</c:v>
                </c:pt>
                <c:pt idx="2583">
                  <c:v>40.008971000000003</c:v>
                </c:pt>
                <c:pt idx="2584">
                  <c:v>40.010798000000001</c:v>
                </c:pt>
                <c:pt idx="2585">
                  <c:v>40.012452000000003</c:v>
                </c:pt>
                <c:pt idx="2586">
                  <c:v>40.013826000000002</c:v>
                </c:pt>
                <c:pt idx="2587">
                  <c:v>40.014831000000001</c:v>
                </c:pt>
                <c:pt idx="2588">
                  <c:v>40.015402000000002</c:v>
                </c:pt>
                <c:pt idx="2589">
                  <c:v>40.015501</c:v>
                </c:pt>
                <c:pt idx="2590">
                  <c:v>40.015122000000012</c:v>
                </c:pt>
                <c:pt idx="2591">
                  <c:v>40.014285999999998</c:v>
                </c:pt>
                <c:pt idx="2592">
                  <c:v>40.013046999999993</c:v>
                </c:pt>
                <c:pt idx="2593">
                  <c:v>40.011483999999982</c:v>
                </c:pt>
                <c:pt idx="2594">
                  <c:v>40.009696000000005</c:v>
                </c:pt>
                <c:pt idx="2595">
                  <c:v>40.007799000000006</c:v>
                </c:pt>
                <c:pt idx="2596">
                  <c:v>40.005915000000016</c:v>
                </c:pt>
                <c:pt idx="2597">
                  <c:v>40.004165</c:v>
                </c:pt>
                <c:pt idx="2598">
                  <c:v>40.002663000000005</c:v>
                </c:pt>
                <c:pt idx="2599">
                  <c:v>40.001508000000001</c:v>
                </c:pt>
                <c:pt idx="2600">
                  <c:v>40.000774</c:v>
                </c:pt>
                <c:pt idx="2601">
                  <c:v>40.000510000000013</c:v>
                </c:pt>
                <c:pt idx="2602">
                  <c:v>40.000734000000001</c:v>
                </c:pt>
                <c:pt idx="2603">
                  <c:v>40.001432000000001</c:v>
                </c:pt>
                <c:pt idx="2604">
                  <c:v>40.002560000000003</c:v>
                </c:pt>
                <c:pt idx="2605">
                  <c:v>40.004044999999998</c:v>
                </c:pt>
                <c:pt idx="2606">
                  <c:v>40.005791000000002</c:v>
                </c:pt>
                <c:pt idx="2607">
                  <c:v>40.007683999999998</c:v>
                </c:pt>
                <c:pt idx="2608">
                  <c:v>40.009600000000006</c:v>
                </c:pt>
                <c:pt idx="2609">
                  <c:v>40.011413000000005</c:v>
                </c:pt>
                <c:pt idx="2610">
                  <c:v>40.013005</c:v>
                </c:pt>
                <c:pt idx="2611">
                  <c:v>40.014269999999996</c:v>
                </c:pt>
                <c:pt idx="2612">
                  <c:v>40.015123000000003</c:v>
                </c:pt>
                <c:pt idx="2613">
                  <c:v>40.015509000000002</c:v>
                </c:pt>
                <c:pt idx="2614">
                  <c:v>40.015401000000004</c:v>
                </c:pt>
                <c:pt idx="2615">
                  <c:v>40.014802999999993</c:v>
                </c:pt>
                <c:pt idx="2616">
                  <c:v>40.013756000000001</c:v>
                </c:pt>
                <c:pt idx="2617">
                  <c:v>40.012326000000002</c:v>
                </c:pt>
                <c:pt idx="2618">
                  <c:v>40.010607999999998</c:v>
                </c:pt>
                <c:pt idx="2619">
                  <c:v>40.008714000000012</c:v>
                </c:pt>
                <c:pt idx="2620">
                  <c:v>40.006770000000003</c:v>
                </c:pt>
                <c:pt idx="2621">
                  <c:v>40.004905000000001</c:v>
                </c:pt>
                <c:pt idx="2622">
                  <c:v>40.003242</c:v>
                </c:pt>
                <c:pt idx="2623">
                  <c:v>40.001893000000003</c:v>
                </c:pt>
                <c:pt idx="2624">
                  <c:v>40.000948000000001</c:v>
                </c:pt>
                <c:pt idx="2625">
                  <c:v>40.000471000000005</c:v>
                </c:pt>
                <c:pt idx="2626">
                  <c:v>40.000495000000001</c:v>
                </c:pt>
                <c:pt idx="2627">
                  <c:v>40.001019000000007</c:v>
                </c:pt>
                <c:pt idx="2628">
                  <c:v>40.002009000000001</c:v>
                </c:pt>
                <c:pt idx="2629">
                  <c:v>40.003400000000006</c:v>
                </c:pt>
                <c:pt idx="2630">
                  <c:v>40.005100000000013</c:v>
                </c:pt>
                <c:pt idx="2631">
                  <c:v>40.006995000000003</c:v>
                </c:pt>
                <c:pt idx="2632">
                  <c:v>40.008958000000014</c:v>
                </c:pt>
                <c:pt idx="2633">
                  <c:v>40.010857999999999</c:v>
                </c:pt>
                <c:pt idx="2634">
                  <c:v>40.012566</c:v>
                </c:pt>
                <c:pt idx="2635">
                  <c:v>40.013967000000001</c:v>
                </c:pt>
                <c:pt idx="2636">
                  <c:v>40.014966000000001</c:v>
                </c:pt>
                <c:pt idx="2637">
                  <c:v>40.015494000000004</c:v>
                </c:pt>
                <c:pt idx="2638">
                  <c:v>40.015514000000003</c:v>
                </c:pt>
                <c:pt idx="2639">
                  <c:v>40.015024000000004</c:v>
                </c:pt>
                <c:pt idx="2640">
                  <c:v>40.014056000000004</c:v>
                </c:pt>
                <c:pt idx="2641">
                  <c:v>40.012674000000004</c:v>
                </c:pt>
                <c:pt idx="2642">
                  <c:v>40.010972000000002</c:v>
                </c:pt>
                <c:pt idx="2643">
                  <c:v>40.009063000000005</c:v>
                </c:pt>
                <c:pt idx="2644">
                  <c:v>40.007077000000002</c:v>
                </c:pt>
                <c:pt idx="2645">
                  <c:v>40.005150000000015</c:v>
                </c:pt>
                <c:pt idx="2646">
                  <c:v>40.003412000000012</c:v>
                </c:pt>
                <c:pt idx="2647">
                  <c:v>40.001983000000003</c:v>
                </c:pt>
                <c:pt idx="2648">
                  <c:v>40.000961000000004</c:v>
                </c:pt>
                <c:pt idx="2649">
                  <c:v>40.000416000000001</c:v>
                </c:pt>
                <c:pt idx="2650">
                  <c:v>40.000388000000001</c:v>
                </c:pt>
                <c:pt idx="2651">
                  <c:v>40.000879000000005</c:v>
                </c:pt>
                <c:pt idx="2652">
                  <c:v>40.001857000000001</c:v>
                </c:pt>
                <c:pt idx="2653">
                  <c:v>40.003256</c:v>
                </c:pt>
                <c:pt idx="2654">
                  <c:v>40.004981000000001</c:v>
                </c:pt>
                <c:pt idx="2655">
                  <c:v>40.006914000000002</c:v>
                </c:pt>
                <c:pt idx="2656">
                  <c:v>40.008922000000013</c:v>
                </c:pt>
                <c:pt idx="2657">
                  <c:v>40.010866999999998</c:v>
                </c:pt>
                <c:pt idx="2658">
                  <c:v>40.012615000000011</c:v>
                </c:pt>
                <c:pt idx="2659">
                  <c:v>40.014043999999998</c:v>
                </c:pt>
                <c:pt idx="2660">
                  <c:v>40.015056000000001</c:v>
                </c:pt>
                <c:pt idx="2661">
                  <c:v>40.015578000000012</c:v>
                </c:pt>
                <c:pt idx="2662">
                  <c:v>40.015574000000001</c:v>
                </c:pt>
                <c:pt idx="2663">
                  <c:v>40.015043000000006</c:v>
                </c:pt>
                <c:pt idx="2664">
                  <c:v>40.014019000000005</c:v>
                </c:pt>
                <c:pt idx="2665">
                  <c:v>40.012574000000001</c:v>
                </c:pt>
                <c:pt idx="2666">
                  <c:v>40.010806999999993</c:v>
                </c:pt>
                <c:pt idx="2667">
                  <c:v>40.008839000000002</c:v>
                </c:pt>
                <c:pt idx="2668">
                  <c:v>40.006807999999999</c:v>
                </c:pt>
                <c:pt idx="2669">
                  <c:v>40.004856000000004</c:v>
                </c:pt>
                <c:pt idx="2670">
                  <c:v>40.003119000000012</c:v>
                </c:pt>
                <c:pt idx="2671">
                  <c:v>40.001718000000011</c:v>
                </c:pt>
                <c:pt idx="2672">
                  <c:v>40.000754000000001</c:v>
                </c:pt>
                <c:pt idx="2673">
                  <c:v>40.000294000000004</c:v>
                </c:pt>
                <c:pt idx="2674">
                  <c:v>40.000373000000003</c:v>
                </c:pt>
                <c:pt idx="2675">
                  <c:v>40.000986000000005</c:v>
                </c:pt>
                <c:pt idx="2676">
                  <c:v>40.002091</c:v>
                </c:pt>
                <c:pt idx="2677">
                  <c:v>40.003613000000001</c:v>
                </c:pt>
                <c:pt idx="2678">
                  <c:v>40.005444000000004</c:v>
                </c:pt>
                <c:pt idx="2679">
                  <c:v>40.007457000000002</c:v>
                </c:pt>
                <c:pt idx="2680">
                  <c:v>40.009511000000003</c:v>
                </c:pt>
                <c:pt idx="2681">
                  <c:v>40.011459000000002</c:v>
                </c:pt>
                <c:pt idx="2682">
                  <c:v>40.013165000000001</c:v>
                </c:pt>
                <c:pt idx="2683">
                  <c:v>40.014507000000002</c:v>
                </c:pt>
                <c:pt idx="2684">
                  <c:v>40.015389000000006</c:v>
                </c:pt>
                <c:pt idx="2685">
                  <c:v>40.015747000000005</c:v>
                </c:pt>
                <c:pt idx="2686">
                  <c:v>40.015554000000002</c:v>
                </c:pt>
                <c:pt idx="2687">
                  <c:v>40.014822999999993</c:v>
                </c:pt>
                <c:pt idx="2688">
                  <c:v>40.013604999999998</c:v>
                </c:pt>
                <c:pt idx="2689">
                  <c:v>40.011985999999993</c:v>
                </c:pt>
                <c:pt idx="2690">
                  <c:v>40.010079000000005</c:v>
                </c:pt>
                <c:pt idx="2691">
                  <c:v>40.008020000000002</c:v>
                </c:pt>
                <c:pt idx="2692">
                  <c:v>40.005956000000012</c:v>
                </c:pt>
                <c:pt idx="2693">
                  <c:v>40.004035000000002</c:v>
                </c:pt>
                <c:pt idx="2694">
                  <c:v>40.002395000000014</c:v>
                </c:pt>
                <c:pt idx="2695">
                  <c:v>40.001154</c:v>
                </c:pt>
                <c:pt idx="2696">
                  <c:v>40.000403000000006</c:v>
                </c:pt>
                <c:pt idx="2697">
                  <c:v>40.000196000000003</c:v>
                </c:pt>
                <c:pt idx="2698">
                  <c:v>40.000551000000002</c:v>
                </c:pt>
                <c:pt idx="2699">
                  <c:v>40.001443000000002</c:v>
                </c:pt>
                <c:pt idx="2700">
                  <c:v>40.002810000000011</c:v>
                </c:pt>
                <c:pt idx="2701">
                  <c:v>40.004555000000003</c:v>
                </c:pt>
                <c:pt idx="2702">
                  <c:v>40.006552000000013</c:v>
                </c:pt>
                <c:pt idx="2703">
                  <c:v>40.008659000000002</c:v>
                </c:pt>
                <c:pt idx="2704">
                  <c:v>40.010723000000006</c:v>
                </c:pt>
                <c:pt idx="2705">
                  <c:v>40.012595000000012</c:v>
                </c:pt>
                <c:pt idx="2706">
                  <c:v>40.014139</c:v>
                </c:pt>
                <c:pt idx="2707">
                  <c:v>40.015241000000003</c:v>
                </c:pt>
                <c:pt idx="2708">
                  <c:v>40.015822</c:v>
                </c:pt>
                <c:pt idx="2709">
                  <c:v>40.015838000000002</c:v>
                </c:pt>
                <c:pt idx="2710">
                  <c:v>40.015284999999999</c:v>
                </c:pt>
                <c:pt idx="2711">
                  <c:v>40.014203000000002</c:v>
                </c:pt>
                <c:pt idx="2712">
                  <c:v>40.012669000000002</c:v>
                </c:pt>
                <c:pt idx="2713">
                  <c:v>40.010795000000002</c:v>
                </c:pt>
                <c:pt idx="2714">
                  <c:v>40.008716000000014</c:v>
                </c:pt>
                <c:pt idx="2715">
                  <c:v>40.006585000000001</c:v>
                </c:pt>
                <c:pt idx="2716">
                  <c:v>40.004557000000005</c:v>
                </c:pt>
                <c:pt idx="2717">
                  <c:v>40.002781000000006</c:v>
                </c:pt>
                <c:pt idx="2718">
                  <c:v>40.001389000000003</c:v>
                </c:pt>
                <c:pt idx="2719">
                  <c:v>40.000483999999993</c:v>
                </c:pt>
                <c:pt idx="2720">
                  <c:v>40.000134000000003</c:v>
                </c:pt>
                <c:pt idx="2721">
                  <c:v>40.000367000000004</c:v>
                </c:pt>
                <c:pt idx="2722">
                  <c:v>40.001168</c:v>
                </c:pt>
                <c:pt idx="2723">
                  <c:v>40.002479000000001</c:v>
                </c:pt>
                <c:pt idx="2724">
                  <c:v>40.004204999999999</c:v>
                </c:pt>
                <c:pt idx="2725">
                  <c:v>40.006220000000006</c:v>
                </c:pt>
                <c:pt idx="2726">
                  <c:v>40.008377000000003</c:v>
                </c:pt>
                <c:pt idx="2727">
                  <c:v>40.010515000000012</c:v>
                </c:pt>
                <c:pt idx="2728">
                  <c:v>40.012478000000002</c:v>
                </c:pt>
                <c:pt idx="2729">
                  <c:v>40.014118000000003</c:v>
                </c:pt>
                <c:pt idx="2730">
                  <c:v>40.015314000000011</c:v>
                </c:pt>
                <c:pt idx="2731">
                  <c:v>40.015975000000012</c:v>
                </c:pt>
                <c:pt idx="2732">
                  <c:v>40.016052000000002</c:v>
                </c:pt>
                <c:pt idx="2733">
                  <c:v>40.015536000000012</c:v>
                </c:pt>
                <c:pt idx="2734">
                  <c:v>40.014464999999994</c:v>
                </c:pt>
                <c:pt idx="2735">
                  <c:v>40.012917000000002</c:v>
                </c:pt>
                <c:pt idx="2736">
                  <c:v>40.011007999999997</c:v>
                </c:pt>
                <c:pt idx="2737">
                  <c:v>40.008878000000003</c:v>
                </c:pt>
                <c:pt idx="2738">
                  <c:v>40.006687999999997</c:v>
                </c:pt>
                <c:pt idx="2739">
                  <c:v>40.004600000000003</c:v>
                </c:pt>
                <c:pt idx="2740">
                  <c:v>40.002773000000012</c:v>
                </c:pt>
                <c:pt idx="2741">
                  <c:v>40.001345000000001</c:v>
                </c:pt>
                <c:pt idx="2742">
                  <c:v>40.000424000000002</c:v>
                </c:pt>
                <c:pt idx="2743">
                  <c:v>40.000081999999999</c:v>
                </c:pt>
                <c:pt idx="2744">
                  <c:v>40.000346</c:v>
                </c:pt>
                <c:pt idx="2745">
                  <c:v>40.001198000000002</c:v>
                </c:pt>
                <c:pt idx="2746">
                  <c:v>40.002578000000014</c:v>
                </c:pt>
                <c:pt idx="2747">
                  <c:v>40.004381000000002</c:v>
                </c:pt>
                <c:pt idx="2748">
                  <c:v>40.006474000000004</c:v>
                </c:pt>
                <c:pt idx="2749">
                  <c:v>40.008699</c:v>
                </c:pt>
                <c:pt idx="2750">
                  <c:v>40.010888999999999</c:v>
                </c:pt>
                <c:pt idx="2751">
                  <c:v>40.012877000000003</c:v>
                </c:pt>
                <c:pt idx="2752">
                  <c:v>40.014513000000001</c:v>
                </c:pt>
                <c:pt idx="2753">
                  <c:v>40.015671000000005</c:v>
                </c:pt>
                <c:pt idx="2754">
                  <c:v>40.016261999999998</c:v>
                </c:pt>
                <c:pt idx="2755">
                  <c:v>40.016241000000001</c:v>
                </c:pt>
                <c:pt idx="2756">
                  <c:v>40.015606000000005</c:v>
                </c:pt>
                <c:pt idx="2757">
                  <c:v>40.014404999999996</c:v>
                </c:pt>
                <c:pt idx="2758">
                  <c:v>40.012728000000003</c:v>
                </c:pt>
                <c:pt idx="2759">
                  <c:v>40.010703000000007</c:v>
                </c:pt>
                <c:pt idx="2760">
                  <c:v>40.008482000000001</c:v>
                </c:pt>
                <c:pt idx="2761">
                  <c:v>40.006238000000003</c:v>
                </c:pt>
                <c:pt idx="2762">
                  <c:v>40.004141000000004</c:v>
                </c:pt>
                <c:pt idx="2763">
                  <c:v>40.002353000000021</c:v>
                </c:pt>
                <c:pt idx="2764">
                  <c:v>40.001014000000005</c:v>
                </c:pt>
                <c:pt idx="2765">
                  <c:v>40.000228</c:v>
                </c:pt>
                <c:pt idx="2766">
                  <c:v>40.000057000000005</c:v>
                </c:pt>
                <c:pt idx="2767">
                  <c:v>40.000518000000014</c:v>
                </c:pt>
                <c:pt idx="2768">
                  <c:v>40.001577000000005</c:v>
                </c:pt>
                <c:pt idx="2769">
                  <c:v>40.003155000000014</c:v>
                </c:pt>
                <c:pt idx="2770">
                  <c:v>40.005132000000017</c:v>
                </c:pt>
                <c:pt idx="2771">
                  <c:v>40.007356000000001</c:v>
                </c:pt>
                <c:pt idx="2772">
                  <c:v>40.009658000000002</c:v>
                </c:pt>
                <c:pt idx="2773">
                  <c:v>40.011859000000001</c:v>
                </c:pt>
                <c:pt idx="2774">
                  <c:v>40.013787999999998</c:v>
                </c:pt>
                <c:pt idx="2775">
                  <c:v>40.015296000000006</c:v>
                </c:pt>
                <c:pt idx="2776">
                  <c:v>40.016264999999997</c:v>
                </c:pt>
                <c:pt idx="2777">
                  <c:v>40.016617000000004</c:v>
                </c:pt>
                <c:pt idx="2778">
                  <c:v>40.016323</c:v>
                </c:pt>
                <c:pt idx="2779">
                  <c:v>40.015406000000006</c:v>
                </c:pt>
                <c:pt idx="2780">
                  <c:v>40.013935000000011</c:v>
                </c:pt>
                <c:pt idx="2781">
                  <c:v>40.012023000000006</c:v>
                </c:pt>
                <c:pt idx="2782">
                  <c:v>40.009820000000005</c:v>
                </c:pt>
                <c:pt idx="2783">
                  <c:v>40.007496000000003</c:v>
                </c:pt>
                <c:pt idx="2784">
                  <c:v>40.005235000000013</c:v>
                </c:pt>
                <c:pt idx="2785">
                  <c:v>40.003214</c:v>
                </c:pt>
                <c:pt idx="2786">
                  <c:v>40.001594000000004</c:v>
                </c:pt>
                <c:pt idx="2787">
                  <c:v>40.000502000000012</c:v>
                </c:pt>
                <c:pt idx="2788">
                  <c:v>40.000029000000005</c:v>
                </c:pt>
                <c:pt idx="2789">
                  <c:v>40.000213000000002</c:v>
                </c:pt>
                <c:pt idx="2790">
                  <c:v>40.001043999999993</c:v>
                </c:pt>
                <c:pt idx="2791">
                  <c:v>40.002457</c:v>
                </c:pt>
                <c:pt idx="2792">
                  <c:v>40.004344000000003</c:v>
                </c:pt>
                <c:pt idx="2793">
                  <c:v>40.006559000000003</c:v>
                </c:pt>
                <c:pt idx="2794">
                  <c:v>40.008928000000012</c:v>
                </c:pt>
                <c:pt idx="2795">
                  <c:v>40.011263999999997</c:v>
                </c:pt>
                <c:pt idx="2796">
                  <c:v>40.013382</c:v>
                </c:pt>
                <c:pt idx="2797">
                  <c:v>40.015115000000016</c:v>
                </c:pt>
                <c:pt idx="2798">
                  <c:v>40.016325000000002</c:v>
                </c:pt>
                <c:pt idx="2799">
                  <c:v>40.016913000000002</c:v>
                </c:pt>
                <c:pt idx="2800">
                  <c:v>40.016832000000001</c:v>
                </c:pt>
                <c:pt idx="2801">
                  <c:v>40.016086000000001</c:v>
                </c:pt>
                <c:pt idx="2802">
                  <c:v>40.014733</c:v>
                </c:pt>
                <c:pt idx="2803">
                  <c:v>40.012879000000005</c:v>
                </c:pt>
                <c:pt idx="2804">
                  <c:v>40.010672</c:v>
                </c:pt>
                <c:pt idx="2805">
                  <c:v>40.008288</c:v>
                </c:pt>
                <c:pt idx="2806">
                  <c:v>40.005917000000011</c:v>
                </c:pt>
                <c:pt idx="2807">
                  <c:v>40.003750000000011</c:v>
                </c:pt>
                <c:pt idx="2808">
                  <c:v>40.001961999999999</c:v>
                </c:pt>
                <c:pt idx="2809">
                  <c:v>40.000699000000004</c:v>
                </c:pt>
                <c:pt idx="2810">
                  <c:v>40.000064000000002</c:v>
                </c:pt>
                <c:pt idx="2811">
                  <c:v>40.000113000000013</c:v>
                </c:pt>
                <c:pt idx="2812">
                  <c:v>40.000844000000001</c:v>
                </c:pt>
                <c:pt idx="2813">
                  <c:v>40.002201000000007</c:v>
                </c:pt>
                <c:pt idx="2814">
                  <c:v>40.004078</c:v>
                </c:pt>
                <c:pt idx="2815">
                  <c:v>40.006327000000006</c:v>
                </c:pt>
                <c:pt idx="2816">
                  <c:v>40.008767000000006</c:v>
                </c:pt>
                <c:pt idx="2817">
                  <c:v>40.011203000000002</c:v>
                </c:pt>
                <c:pt idx="2818">
                  <c:v>40.013438000000001</c:v>
                </c:pt>
                <c:pt idx="2819">
                  <c:v>40.015291000000005</c:v>
                </c:pt>
                <c:pt idx="2820">
                  <c:v>40.016612000000002</c:v>
                </c:pt>
                <c:pt idx="2821">
                  <c:v>40.017290999999993</c:v>
                </c:pt>
                <c:pt idx="2822">
                  <c:v>40.017271999999998</c:v>
                </c:pt>
                <c:pt idx="2823">
                  <c:v>40.016556000000001</c:v>
                </c:pt>
                <c:pt idx="2824">
                  <c:v>40.015197000000001</c:v>
                </c:pt>
                <c:pt idx="2825">
                  <c:v>40.013307000000005</c:v>
                </c:pt>
                <c:pt idx="2826">
                  <c:v>40.011037000000002</c:v>
                </c:pt>
                <c:pt idx="2827">
                  <c:v>40.008572000000015</c:v>
                </c:pt>
                <c:pt idx="2828">
                  <c:v>40.006115000000015</c:v>
                </c:pt>
                <c:pt idx="2829">
                  <c:v>40.003866999999993</c:v>
                </c:pt>
                <c:pt idx="2830">
                  <c:v>40.002013000000012</c:v>
                </c:pt>
                <c:pt idx="2831">
                  <c:v>40.000709000000001</c:v>
                </c:pt>
                <c:pt idx="2832">
                  <c:v>40.000064999999999</c:v>
                </c:pt>
                <c:pt idx="2833">
                  <c:v>40.000136000000012</c:v>
                </c:pt>
                <c:pt idx="2834">
                  <c:v>40.000921000000005</c:v>
                </c:pt>
                <c:pt idx="2835">
                  <c:v>40.002358000000015</c:v>
                </c:pt>
                <c:pt idx="2836">
                  <c:v>40.004333000000003</c:v>
                </c:pt>
                <c:pt idx="2837">
                  <c:v>40.006686000000002</c:v>
                </c:pt>
                <c:pt idx="2838">
                  <c:v>40.009226000000005</c:v>
                </c:pt>
                <c:pt idx="2839">
                  <c:v>40.011743000000003</c:v>
                </c:pt>
                <c:pt idx="2840">
                  <c:v>40.014032</c:v>
                </c:pt>
                <c:pt idx="2841">
                  <c:v>40.015902000000011</c:v>
                </c:pt>
                <c:pt idx="2842">
                  <c:v>40.017198</c:v>
                </c:pt>
                <c:pt idx="2843">
                  <c:v>40.017811000000002</c:v>
                </c:pt>
                <c:pt idx="2844">
                  <c:v>40.017688999999997</c:v>
                </c:pt>
                <c:pt idx="2845">
                  <c:v>40.016840000000002</c:v>
                </c:pt>
                <c:pt idx="2846">
                  <c:v>40.015333000000012</c:v>
                </c:pt>
                <c:pt idx="2847">
                  <c:v>40.013292</c:v>
                </c:pt>
                <c:pt idx="2848">
                  <c:v>40.010884999999995</c:v>
                </c:pt>
                <c:pt idx="2849">
                  <c:v>40.008314000000013</c:v>
                </c:pt>
                <c:pt idx="2850">
                  <c:v>40.005792000000014</c:v>
                </c:pt>
                <c:pt idx="2851">
                  <c:v>40.003533000000012</c:v>
                </c:pt>
                <c:pt idx="2852">
                  <c:v>40.001727000000002</c:v>
                </c:pt>
                <c:pt idx="2853">
                  <c:v>40.000529</c:v>
                </c:pt>
                <c:pt idx="2854">
                  <c:v>40.000042000000001</c:v>
                </c:pt>
                <c:pt idx="2855">
                  <c:v>40.000312000000015</c:v>
                </c:pt>
                <c:pt idx="2856">
                  <c:v>40.00132</c:v>
                </c:pt>
                <c:pt idx="2857">
                  <c:v>40.002985000000002</c:v>
                </c:pt>
                <c:pt idx="2858">
                  <c:v>40.005172000000016</c:v>
                </c:pt>
                <c:pt idx="2859">
                  <c:v>40.0077</c:v>
                </c:pt>
                <c:pt idx="2860">
                  <c:v>40.010358000000011</c:v>
                </c:pt>
                <c:pt idx="2861">
                  <c:v>40.012925000000003</c:v>
                </c:pt>
                <c:pt idx="2862">
                  <c:v>40.015183</c:v>
                </c:pt>
                <c:pt idx="2863">
                  <c:v>40.016942</c:v>
                </c:pt>
                <c:pt idx="2864">
                  <c:v>40.018053000000002</c:v>
                </c:pt>
                <c:pt idx="2865">
                  <c:v>40.018420000000006</c:v>
                </c:pt>
                <c:pt idx="2866">
                  <c:v>40.018011000000001</c:v>
                </c:pt>
                <c:pt idx="2867">
                  <c:v>40.016857000000002</c:v>
                </c:pt>
                <c:pt idx="2868">
                  <c:v>40.015055000000011</c:v>
                </c:pt>
                <c:pt idx="2869">
                  <c:v>40.012757000000001</c:v>
                </c:pt>
                <c:pt idx="2870">
                  <c:v>40.010158000000011</c:v>
                </c:pt>
                <c:pt idx="2871">
                  <c:v>40.007477999999999</c:v>
                </c:pt>
                <c:pt idx="2872">
                  <c:v>40.004947999999999</c:v>
                </c:pt>
                <c:pt idx="2873">
                  <c:v>40.002785000000003</c:v>
                </c:pt>
                <c:pt idx="2874">
                  <c:v>40.001178000000003</c:v>
                </c:pt>
                <c:pt idx="2875">
                  <c:v>40.000266000000003</c:v>
                </c:pt>
                <c:pt idx="2876">
                  <c:v>40.000134000000003</c:v>
                </c:pt>
                <c:pt idx="2877">
                  <c:v>40.000796000000001</c:v>
                </c:pt>
                <c:pt idx="2878">
                  <c:v>40.002202000000011</c:v>
                </c:pt>
                <c:pt idx="2879">
                  <c:v>40.004235000000001</c:v>
                </c:pt>
                <c:pt idx="2880">
                  <c:v>40.006725000000003</c:v>
                </c:pt>
                <c:pt idx="2881">
                  <c:v>40.009461999999999</c:v>
                </c:pt>
                <c:pt idx="2882">
                  <c:v>40.012212000000012</c:v>
                </c:pt>
                <c:pt idx="2883">
                  <c:v>40.014741999999998</c:v>
                </c:pt>
                <c:pt idx="2884">
                  <c:v>40.016832000000001</c:v>
                </c:pt>
                <c:pt idx="2885">
                  <c:v>40.018302000000013</c:v>
                </c:pt>
                <c:pt idx="2886">
                  <c:v>40.019024999999999</c:v>
                </c:pt>
                <c:pt idx="2887">
                  <c:v>40.018936000000011</c:v>
                </c:pt>
                <c:pt idx="2888">
                  <c:v>40.018041000000004</c:v>
                </c:pt>
                <c:pt idx="2889">
                  <c:v>40.016414000000005</c:v>
                </c:pt>
                <c:pt idx="2890">
                  <c:v>40.014197000000003</c:v>
                </c:pt>
                <c:pt idx="2891">
                  <c:v>40.011579000000005</c:v>
                </c:pt>
                <c:pt idx="2892">
                  <c:v>40.008789</c:v>
                </c:pt>
                <c:pt idx="2893">
                  <c:v>40.006069000000004</c:v>
                </c:pt>
                <c:pt idx="2894">
                  <c:v>40.003659000000006</c:v>
                </c:pt>
                <c:pt idx="2895">
                  <c:v>40.001771000000005</c:v>
                </c:pt>
                <c:pt idx="2896">
                  <c:v>40.000574</c:v>
                </c:pt>
                <c:pt idx="2897">
                  <c:v>40.000179000000003</c:v>
                </c:pt>
                <c:pt idx="2898">
                  <c:v>40.000624000000002</c:v>
                </c:pt>
                <c:pt idx="2899">
                  <c:v>40.001876999999993</c:v>
                </c:pt>
                <c:pt idx="2900">
                  <c:v>40.003834000000005</c:v>
                </c:pt>
                <c:pt idx="2901">
                  <c:v>40.006329000000001</c:v>
                </c:pt>
                <c:pt idx="2902">
                  <c:v>40.009147000000006</c:v>
                </c:pt>
                <c:pt idx="2903">
                  <c:v>40.012045000000001</c:v>
                </c:pt>
                <c:pt idx="2904">
                  <c:v>40.014769999999999</c:v>
                </c:pt>
                <c:pt idx="2905">
                  <c:v>40.017084999999994</c:v>
                </c:pt>
                <c:pt idx="2906">
                  <c:v>40.018784000000004</c:v>
                </c:pt>
                <c:pt idx="2907">
                  <c:v>40.019719000000002</c:v>
                </c:pt>
                <c:pt idx="2908">
                  <c:v>40.019803999999993</c:v>
                </c:pt>
                <c:pt idx="2909">
                  <c:v>40.019031000000005</c:v>
                </c:pt>
                <c:pt idx="2910">
                  <c:v>40.017464999999994</c:v>
                </c:pt>
                <c:pt idx="2911">
                  <c:v>40.015243000000005</c:v>
                </c:pt>
                <c:pt idx="2912">
                  <c:v>40.012560000000001</c:v>
                </c:pt>
                <c:pt idx="2913">
                  <c:v>40.009655000000002</c:v>
                </c:pt>
                <c:pt idx="2914">
                  <c:v>40.006785000000001</c:v>
                </c:pt>
                <c:pt idx="2915">
                  <c:v>40.004207999999998</c:v>
                </c:pt>
                <c:pt idx="2916">
                  <c:v>40.002156000000021</c:v>
                </c:pt>
                <c:pt idx="2917">
                  <c:v>40.000816</c:v>
                </c:pt>
                <c:pt idx="2918">
                  <c:v>40.000314000000003</c:v>
                </c:pt>
                <c:pt idx="2919">
                  <c:v>40.000700000000002</c:v>
                </c:pt>
                <c:pt idx="2920">
                  <c:v>40.001947999999999</c:v>
                </c:pt>
                <c:pt idx="2921">
                  <c:v>40.003951000000001</c:v>
                </c:pt>
                <c:pt idx="2922">
                  <c:v>40.006539000000011</c:v>
                </c:pt>
                <c:pt idx="2923">
                  <c:v>40.009483999999993</c:v>
                </c:pt>
                <c:pt idx="2924">
                  <c:v>40.012528000000003</c:v>
                </c:pt>
                <c:pt idx="2925">
                  <c:v>40.015401000000004</c:v>
                </c:pt>
                <c:pt idx="2926">
                  <c:v>40.017845999999999</c:v>
                </c:pt>
                <c:pt idx="2927">
                  <c:v>40.019646000000002</c:v>
                </c:pt>
                <c:pt idx="2928">
                  <c:v>40.020637000000001</c:v>
                </c:pt>
                <c:pt idx="2929">
                  <c:v>40.020729000000003</c:v>
                </c:pt>
                <c:pt idx="2930">
                  <c:v>40.019911</c:v>
                </c:pt>
                <c:pt idx="2931">
                  <c:v>40.018255000000003</c:v>
                </c:pt>
                <c:pt idx="2932">
                  <c:v>40.015909000000001</c:v>
                </c:pt>
                <c:pt idx="2933">
                  <c:v>40.013081999999997</c:v>
                </c:pt>
                <c:pt idx="2934">
                  <c:v>40.010031000000005</c:v>
                </c:pt>
                <c:pt idx="2935">
                  <c:v>40.007032000000002</c:v>
                </c:pt>
                <c:pt idx="2936">
                  <c:v>40.004361000000003</c:v>
                </c:pt>
                <c:pt idx="2937">
                  <c:v>40.002263000000006</c:v>
                </c:pt>
                <c:pt idx="2938">
                  <c:v>40.000934000000001</c:v>
                </c:pt>
                <c:pt idx="2939">
                  <c:v>40.000502000000012</c:v>
                </c:pt>
                <c:pt idx="2940">
                  <c:v>40.001014000000005</c:v>
                </c:pt>
                <c:pt idx="2941">
                  <c:v>40.002431000000001</c:v>
                </c:pt>
                <c:pt idx="2942">
                  <c:v>40.004633000000005</c:v>
                </c:pt>
                <c:pt idx="2943">
                  <c:v>40.007424999999998</c:v>
                </c:pt>
                <c:pt idx="2944">
                  <c:v>40.010561000000003</c:v>
                </c:pt>
                <c:pt idx="2945">
                  <c:v>40.013758000000003</c:v>
                </c:pt>
                <c:pt idx="2946">
                  <c:v>40.016729000000005</c:v>
                </c:pt>
                <c:pt idx="2947">
                  <c:v>40.019204000000002</c:v>
                </c:pt>
                <c:pt idx="2948">
                  <c:v>40.020956000000012</c:v>
                </c:pt>
                <c:pt idx="2949">
                  <c:v>40.021825</c:v>
                </c:pt>
                <c:pt idx="2950">
                  <c:v>40.021729000000001</c:v>
                </c:pt>
                <c:pt idx="2951">
                  <c:v>40.020675000000011</c:v>
                </c:pt>
                <c:pt idx="2952">
                  <c:v>40.018758000000012</c:v>
                </c:pt>
                <c:pt idx="2953">
                  <c:v>40.016151000000001</c:v>
                </c:pt>
                <c:pt idx="2954">
                  <c:v>40.013095</c:v>
                </c:pt>
                <c:pt idx="2955">
                  <c:v>40.009871000000004</c:v>
                </c:pt>
                <c:pt idx="2956">
                  <c:v>40.006779000000002</c:v>
                </c:pt>
                <c:pt idx="2957">
                  <c:v>40.004108000000002</c:v>
                </c:pt>
                <c:pt idx="2958">
                  <c:v>40.002110000000016</c:v>
                </c:pt>
                <c:pt idx="2959">
                  <c:v>40.000978000000003</c:v>
                </c:pt>
                <c:pt idx="2960">
                  <c:v>40.000824999999999</c:v>
                </c:pt>
                <c:pt idx="2961">
                  <c:v>40.001674000000001</c:v>
                </c:pt>
                <c:pt idx="2962">
                  <c:v>40.003457000000004</c:v>
                </c:pt>
                <c:pt idx="2963">
                  <c:v>40.006017</c:v>
                </c:pt>
                <c:pt idx="2964">
                  <c:v>40.009125000000012</c:v>
                </c:pt>
                <c:pt idx="2965">
                  <c:v>40.012499000000005</c:v>
                </c:pt>
                <c:pt idx="2966">
                  <c:v>40.015831000000006</c:v>
                </c:pt>
                <c:pt idx="2967">
                  <c:v>40.018815000000011</c:v>
                </c:pt>
                <c:pt idx="2968">
                  <c:v>40.021175000000014</c:v>
                </c:pt>
                <c:pt idx="2969">
                  <c:v>40.022690000000011</c:v>
                </c:pt>
                <c:pt idx="2970">
                  <c:v>40.023220000000002</c:v>
                </c:pt>
                <c:pt idx="2971">
                  <c:v>40.022711000000015</c:v>
                </c:pt>
                <c:pt idx="2972">
                  <c:v>40.021209000000006</c:v>
                </c:pt>
                <c:pt idx="2973">
                  <c:v>40.018854000000005</c:v>
                </c:pt>
                <c:pt idx="2974">
                  <c:v>40.015863999999993</c:v>
                </c:pt>
                <c:pt idx="2975">
                  <c:v>40.012521</c:v>
                </c:pt>
                <c:pt idx="2976">
                  <c:v>40.009139000000012</c:v>
                </c:pt>
                <c:pt idx="2977">
                  <c:v>40.006041000000003</c:v>
                </c:pt>
                <c:pt idx="2978">
                  <c:v>40.003524000000006</c:v>
                </c:pt>
                <c:pt idx="2979">
                  <c:v>40.001833000000005</c:v>
                </c:pt>
                <c:pt idx="2980">
                  <c:v>40.001137</c:v>
                </c:pt>
                <c:pt idx="2981">
                  <c:v>40.001511000000001</c:v>
                </c:pt>
                <c:pt idx="2982">
                  <c:v>40.002934000000003</c:v>
                </c:pt>
                <c:pt idx="2983">
                  <c:v>40.005280000000006</c:v>
                </c:pt>
                <c:pt idx="2984">
                  <c:v>40.008340000000011</c:v>
                </c:pt>
                <c:pt idx="2985">
                  <c:v>40.011833999999993</c:v>
                </c:pt>
                <c:pt idx="2986">
                  <c:v>40.015437000000006</c:v>
                </c:pt>
                <c:pt idx="2987">
                  <c:v>40.018815000000011</c:v>
                </c:pt>
                <c:pt idx="2988">
                  <c:v>40.021651000000006</c:v>
                </c:pt>
                <c:pt idx="2989">
                  <c:v>40.023677000000006</c:v>
                </c:pt>
                <c:pt idx="2990">
                  <c:v>40.024700000000003</c:v>
                </c:pt>
                <c:pt idx="2991">
                  <c:v>40.024622000000001</c:v>
                </c:pt>
                <c:pt idx="2992">
                  <c:v>40.023448000000002</c:v>
                </c:pt>
                <c:pt idx="2993">
                  <c:v>40.021287999999998</c:v>
                </c:pt>
                <c:pt idx="2994">
                  <c:v>40.018347000000006</c:v>
                </c:pt>
                <c:pt idx="2995">
                  <c:v>40.014904999999999</c:v>
                </c:pt>
                <c:pt idx="2996">
                  <c:v>40.011293999999999</c:v>
                </c:pt>
                <c:pt idx="2997">
                  <c:v>40.007862999999993</c:v>
                </c:pt>
                <c:pt idx="2998">
                  <c:v>40.004947000000001</c:v>
                </c:pt>
                <c:pt idx="2999">
                  <c:v>40.002835000000012</c:v>
                </c:pt>
                <c:pt idx="3000">
                  <c:v>40.001740000000005</c:v>
                </c:pt>
                <c:pt idx="3001">
                  <c:v>40.001781000000001</c:v>
                </c:pt>
                <c:pt idx="3002">
                  <c:v>40.002967000000005</c:v>
                </c:pt>
                <c:pt idx="3003">
                  <c:v>40.005199000000012</c:v>
                </c:pt>
                <c:pt idx="3004">
                  <c:v>40.008273000000003</c:v>
                </c:pt>
                <c:pt idx="3005">
                  <c:v>40.011907999999998</c:v>
                </c:pt>
                <c:pt idx="3006">
                  <c:v>40.015762000000002</c:v>
                </c:pt>
                <c:pt idx="3007">
                  <c:v>40.019472</c:v>
                </c:pt>
                <c:pt idx="3008">
                  <c:v>40.022685000000003</c:v>
                </c:pt>
                <c:pt idx="3009">
                  <c:v>40.025093000000012</c:v>
                </c:pt>
                <c:pt idx="3010">
                  <c:v>40.026464000000004</c:v>
                </c:pt>
                <c:pt idx="3011">
                  <c:v>40.026665000000001</c:v>
                </c:pt>
                <c:pt idx="3012">
                  <c:v>40.025675000000014</c:v>
                </c:pt>
                <c:pt idx="3013">
                  <c:v>40.023587000000006</c:v>
                </c:pt>
                <c:pt idx="3014">
                  <c:v>40.020604000000006</c:v>
                </c:pt>
                <c:pt idx="3015">
                  <c:v>40.017016000000005</c:v>
                </c:pt>
                <c:pt idx="3016">
                  <c:v>40.013174000000006</c:v>
                </c:pt>
                <c:pt idx="3017">
                  <c:v>40.009457000000005</c:v>
                </c:pt>
                <c:pt idx="3018">
                  <c:v>40.006237000000006</c:v>
                </c:pt>
                <c:pt idx="3019">
                  <c:v>40.003837000000004</c:v>
                </c:pt>
                <c:pt idx="3020">
                  <c:v>40.002506000000011</c:v>
                </c:pt>
                <c:pt idx="3021">
                  <c:v>40.002389000000001</c:v>
                </c:pt>
                <c:pt idx="3022">
                  <c:v>40.003515000000014</c:v>
                </c:pt>
                <c:pt idx="3023">
                  <c:v>40.005790000000012</c:v>
                </c:pt>
                <c:pt idx="3024">
                  <c:v>40.009009000000006</c:v>
                </c:pt>
                <c:pt idx="3025">
                  <c:v>40.012869999999999</c:v>
                </c:pt>
                <c:pt idx="3026">
                  <c:v>40.017009000000002</c:v>
                </c:pt>
                <c:pt idx="3027">
                  <c:v>40.021029000000006</c:v>
                </c:pt>
                <c:pt idx="3028">
                  <c:v>40.024542000000011</c:v>
                </c:pt>
                <c:pt idx="3029">
                  <c:v>40.027207000000004</c:v>
                </c:pt>
                <c:pt idx="3030">
                  <c:v>40.028765000000014</c:v>
                </c:pt>
                <c:pt idx="3031">
                  <c:v>40.029060000000001</c:v>
                </c:pt>
                <c:pt idx="3032">
                  <c:v>40.028064000000001</c:v>
                </c:pt>
                <c:pt idx="3033">
                  <c:v>40.025873000000011</c:v>
                </c:pt>
                <c:pt idx="3034">
                  <c:v>40.022703000000014</c:v>
                </c:pt>
                <c:pt idx="3035">
                  <c:v>40.018869000000002</c:v>
                </c:pt>
                <c:pt idx="3036">
                  <c:v>40.014754000000003</c:v>
                </c:pt>
                <c:pt idx="3037">
                  <c:v>40.010774000000005</c:v>
                </c:pt>
                <c:pt idx="3038">
                  <c:v>40.007333000000003</c:v>
                </c:pt>
                <c:pt idx="3039">
                  <c:v>40.004787999999998</c:v>
                </c:pt>
                <c:pt idx="3040">
                  <c:v>40.003408</c:v>
                </c:pt>
                <c:pt idx="3041">
                  <c:v>40.003350000000012</c:v>
                </c:pt>
                <c:pt idx="3042">
                  <c:v>40.004640999999999</c:v>
                </c:pt>
                <c:pt idx="3043">
                  <c:v>40.007174000000006</c:v>
                </c:pt>
                <c:pt idx="3044">
                  <c:v>40.010717</c:v>
                </c:pt>
                <c:pt idx="3045">
                  <c:v>40.014935000000001</c:v>
                </c:pt>
                <c:pt idx="3046">
                  <c:v>40.019424999999998</c:v>
                </c:pt>
                <c:pt idx="3047">
                  <c:v>40.023749000000002</c:v>
                </c:pt>
                <c:pt idx="3048">
                  <c:v>40.027486000000003</c:v>
                </c:pt>
                <c:pt idx="3049">
                  <c:v>40.030267000000002</c:v>
                </c:pt>
                <c:pt idx="3050">
                  <c:v>40.031817000000004</c:v>
                </c:pt>
                <c:pt idx="3051">
                  <c:v>40.031981000000002</c:v>
                </c:pt>
                <c:pt idx="3052">
                  <c:v>40.030742000000011</c:v>
                </c:pt>
                <c:pt idx="3053">
                  <c:v>40.028225000000013</c:v>
                </c:pt>
                <c:pt idx="3054">
                  <c:v>40.024683000000003</c:v>
                </c:pt>
                <c:pt idx="3055">
                  <c:v>40.020477</c:v>
                </c:pt>
                <c:pt idx="3056">
                  <c:v>40.016036</c:v>
                </c:pt>
                <c:pt idx="3057">
                  <c:v>40.011819000000003</c:v>
                </c:pt>
                <c:pt idx="3058">
                  <c:v>40.008267000000004</c:v>
                </c:pt>
                <c:pt idx="3059">
                  <c:v>40.005757000000003</c:v>
                </c:pt>
                <c:pt idx="3060">
                  <c:v>40.004566000000004</c:v>
                </c:pt>
                <c:pt idx="3061">
                  <c:v>40.004840000000002</c:v>
                </c:pt>
                <c:pt idx="3062">
                  <c:v>40.006578000000012</c:v>
                </c:pt>
                <c:pt idx="3063">
                  <c:v>40.009631000000006</c:v>
                </c:pt>
                <c:pt idx="3064">
                  <c:v>40.013717</c:v>
                </c:pt>
                <c:pt idx="3065">
                  <c:v>40.018443000000005</c:v>
                </c:pt>
                <c:pt idx="3066">
                  <c:v>40.023350000000015</c:v>
                </c:pt>
                <c:pt idx="3067">
                  <c:v>40.027956000000003</c:v>
                </c:pt>
                <c:pt idx="3068">
                  <c:v>40.031803000000004</c:v>
                </c:pt>
                <c:pt idx="3069">
                  <c:v>40.034507000000005</c:v>
                </c:pt>
                <c:pt idx="3070">
                  <c:v>40.035798000000014</c:v>
                </c:pt>
                <c:pt idx="3071">
                  <c:v>40.035545000000013</c:v>
                </c:pt>
                <c:pt idx="3072">
                  <c:v>40.033776000000003</c:v>
                </c:pt>
                <c:pt idx="3073">
                  <c:v>40.030672000000003</c:v>
                </c:pt>
                <c:pt idx="3074">
                  <c:v>40.026556000000021</c:v>
                </c:pt>
                <c:pt idx="3075">
                  <c:v>40.021856</c:v>
                </c:pt>
                <c:pt idx="3076">
                  <c:v>40.017063999999998</c:v>
                </c:pt>
                <c:pt idx="3077">
                  <c:v>40.012689999999999</c:v>
                </c:pt>
                <c:pt idx="3078">
                  <c:v>40.009204000000004</c:v>
                </c:pt>
                <c:pt idx="3079">
                  <c:v>40.006992000000011</c:v>
                </c:pt>
                <c:pt idx="3080">
                  <c:v>40.006313000000013</c:v>
                </c:pt>
                <c:pt idx="3081">
                  <c:v>40.007271000000003</c:v>
                </c:pt>
                <c:pt idx="3082">
                  <c:v>40.009803000000005</c:v>
                </c:pt>
                <c:pt idx="3083">
                  <c:v>40.013682999999993</c:v>
                </c:pt>
                <c:pt idx="3084">
                  <c:v>40.018544000000006</c:v>
                </c:pt>
                <c:pt idx="3085">
                  <c:v>40.023914000000012</c:v>
                </c:pt>
                <c:pt idx="3086">
                  <c:v>40.029263</c:v>
                </c:pt>
                <c:pt idx="3087">
                  <c:v>40.034058000000002</c:v>
                </c:pt>
                <c:pt idx="3088">
                  <c:v>40.037816000000007</c:v>
                </c:pt>
                <c:pt idx="3089">
                  <c:v>40.040159000000003</c:v>
                </c:pt>
                <c:pt idx="3090">
                  <c:v>40.040849000000001</c:v>
                </c:pt>
                <c:pt idx="3091">
                  <c:v>40.039820000000006</c:v>
                </c:pt>
                <c:pt idx="3092">
                  <c:v>40.037182000000001</c:v>
                </c:pt>
                <c:pt idx="3093">
                  <c:v>40.033214000000001</c:v>
                </c:pt>
                <c:pt idx="3094">
                  <c:v>40.028340000000014</c:v>
                </c:pt>
                <c:pt idx="3095">
                  <c:v>40.023081000000005</c:v>
                </c:pt>
                <c:pt idx="3096">
                  <c:v>40.018006</c:v>
                </c:pt>
                <c:pt idx="3097">
                  <c:v>40.013672</c:v>
                </c:pt>
                <c:pt idx="3098">
                  <c:v>40.010565</c:v>
                </c:pt>
                <c:pt idx="3099">
                  <c:v>40.009051000000007</c:v>
                </c:pt>
                <c:pt idx="3100">
                  <c:v>40.009332000000015</c:v>
                </c:pt>
                <c:pt idx="3101">
                  <c:v>40.011425999999993</c:v>
                </c:pt>
                <c:pt idx="3102">
                  <c:v>40.015163000000001</c:v>
                </c:pt>
                <c:pt idx="3103">
                  <c:v>40.020195000000015</c:v>
                </c:pt>
                <c:pt idx="3104">
                  <c:v>40.026039000000011</c:v>
                </c:pt>
                <c:pt idx="3105">
                  <c:v>40.032118000000018</c:v>
                </c:pt>
                <c:pt idx="3106">
                  <c:v>40.037823000000003</c:v>
                </c:pt>
                <c:pt idx="3107">
                  <c:v>40.042580000000001</c:v>
                </c:pt>
                <c:pt idx="3108">
                  <c:v>40.045905000000012</c:v>
                </c:pt>
                <c:pt idx="3109">
                  <c:v>40.047461999999996</c:v>
                </c:pt>
                <c:pt idx="3110">
                  <c:v>40.047094999999999</c:v>
                </c:pt>
                <c:pt idx="3111">
                  <c:v>40.044853000000003</c:v>
                </c:pt>
                <c:pt idx="3112">
                  <c:v>40.040982</c:v>
                </c:pt>
                <c:pt idx="3113">
                  <c:v>40.035906000000011</c:v>
                </c:pt>
                <c:pt idx="3114">
                  <c:v>40.030182000000003</c:v>
                </c:pt>
                <c:pt idx="3115">
                  <c:v>40.024445</c:v>
                </c:pt>
                <c:pt idx="3116">
                  <c:v>40.01934</c:v>
                </c:pt>
                <c:pt idx="3117">
                  <c:v>40.015453000000001</c:v>
                </c:pt>
                <c:pt idx="3118">
                  <c:v>40.013253000000006</c:v>
                </c:pt>
                <c:pt idx="3119">
                  <c:v>40.013033</c:v>
                </c:pt>
                <c:pt idx="3120">
                  <c:v>40.014882999999998</c:v>
                </c:pt>
                <c:pt idx="3121">
                  <c:v>40.018672000000002</c:v>
                </c:pt>
                <c:pt idx="3122">
                  <c:v>40.024062000000001</c:v>
                </c:pt>
                <c:pt idx="3123">
                  <c:v>40.030540000000002</c:v>
                </c:pt>
                <c:pt idx="3124">
                  <c:v>40.037472000000001</c:v>
                </c:pt>
                <c:pt idx="3125">
                  <c:v>40.044165</c:v>
                </c:pt>
                <c:pt idx="3126">
                  <c:v>40.049942000000001</c:v>
                </c:pt>
                <c:pt idx="3127">
                  <c:v>40.054217999999999</c:v>
                </c:pt>
                <c:pt idx="3128">
                  <c:v>40.056558000000003</c:v>
                </c:pt>
                <c:pt idx="3129">
                  <c:v>40.056732000000011</c:v>
                </c:pt>
                <c:pt idx="3130">
                  <c:v>40.054738</c:v>
                </c:pt>
                <c:pt idx="3131">
                  <c:v>40.050811000000003</c:v>
                </c:pt>
                <c:pt idx="3132">
                  <c:v>40.045396000000011</c:v>
                </c:pt>
                <c:pt idx="3133">
                  <c:v>40.039108000000013</c:v>
                </c:pt>
                <c:pt idx="3134">
                  <c:v>40.032665000000001</c:v>
                </c:pt>
                <c:pt idx="3135">
                  <c:v>40.026817000000001</c:v>
                </c:pt>
                <c:pt idx="3136">
                  <c:v>40.022259000000012</c:v>
                </c:pt>
                <c:pt idx="3137">
                  <c:v>40.019562000000001</c:v>
                </c:pt>
                <c:pt idx="3138">
                  <c:v>40.019106000000001</c:v>
                </c:pt>
                <c:pt idx="3139">
                  <c:v>40.021033000000003</c:v>
                </c:pt>
                <c:pt idx="3140">
                  <c:v>40.025233000000014</c:v>
                </c:pt>
                <c:pt idx="3141">
                  <c:v>40.031350000000003</c:v>
                </c:pt>
                <c:pt idx="3142">
                  <c:v>40.038812000000014</c:v>
                </c:pt>
                <c:pt idx="3143">
                  <c:v>40.046897999999999</c:v>
                </c:pt>
                <c:pt idx="3144">
                  <c:v>40.054802999999993</c:v>
                </c:pt>
                <c:pt idx="3145">
                  <c:v>40.061735000000013</c:v>
                </c:pt>
                <c:pt idx="3146">
                  <c:v>40.066993000000011</c:v>
                </c:pt>
                <c:pt idx="3147">
                  <c:v>40.070049000000004</c:v>
                </c:pt>
                <c:pt idx="3148">
                  <c:v>40.070610000000002</c:v>
                </c:pt>
                <c:pt idx="3149">
                  <c:v>40.068649000000001</c:v>
                </c:pt>
                <c:pt idx="3150">
                  <c:v>40.064419000000001</c:v>
                </c:pt>
                <c:pt idx="3151">
                  <c:v>40.058426000000004</c:v>
                </c:pt>
                <c:pt idx="3152">
                  <c:v>40.051380999999999</c:v>
                </c:pt>
                <c:pt idx="3153">
                  <c:v>40.044126000000006</c:v>
                </c:pt>
                <c:pt idx="3154">
                  <c:v>40.037542000000002</c:v>
                </c:pt>
                <c:pt idx="3155">
                  <c:v>40.032457000000001</c:v>
                </c:pt>
                <c:pt idx="3156">
                  <c:v>40.029550000000015</c:v>
                </c:pt>
                <c:pt idx="3157">
                  <c:v>40.029278000000012</c:v>
                </c:pt>
                <c:pt idx="3158">
                  <c:v>40.031818000000001</c:v>
                </c:pt>
                <c:pt idx="3159">
                  <c:v>40.037044000000002</c:v>
                </c:pt>
                <c:pt idx="3160">
                  <c:v>40.044534000000006</c:v>
                </c:pt>
                <c:pt idx="3161">
                  <c:v>40.053611000000004</c:v>
                </c:pt>
                <c:pt idx="3162">
                  <c:v>40.063413000000011</c:v>
                </c:pt>
                <c:pt idx="3163">
                  <c:v>40.072984000000005</c:v>
                </c:pt>
                <c:pt idx="3164">
                  <c:v>40.081378000000001</c:v>
                </c:pt>
                <c:pt idx="3165">
                  <c:v>40.087763000000002</c:v>
                </c:pt>
                <c:pt idx="3166">
                  <c:v>40.091517000000003</c:v>
                </c:pt>
                <c:pt idx="3167">
                  <c:v>40.092301000000013</c:v>
                </c:pt>
                <c:pt idx="3168">
                  <c:v>40.090102000000016</c:v>
                </c:pt>
                <c:pt idx="3169">
                  <c:v>40.085242000000001</c:v>
                </c:pt>
                <c:pt idx="3170">
                  <c:v>40.078353000000014</c:v>
                </c:pt>
                <c:pt idx="3171">
                  <c:v>40.070307</c:v>
                </c:pt>
                <c:pt idx="3172">
                  <c:v>40.06213200000002</c:v>
                </c:pt>
                <c:pt idx="3173">
                  <c:v>40.054894999999995</c:v>
                </c:pt>
                <c:pt idx="3174">
                  <c:v>40.049589000000005</c:v>
                </c:pt>
                <c:pt idx="3175">
                  <c:v>40.047019000000006</c:v>
                </c:pt>
                <c:pt idx="3176">
                  <c:v>40.047708</c:v>
                </c:pt>
                <c:pt idx="3177">
                  <c:v>40.051833000000002</c:v>
                </c:pt>
                <c:pt idx="3178">
                  <c:v>40.059196</c:v>
                </c:pt>
                <c:pt idx="3179">
                  <c:v>40.069238000000013</c:v>
                </c:pt>
                <c:pt idx="3180">
                  <c:v>40.081093000000003</c:v>
                </c:pt>
                <c:pt idx="3181">
                  <c:v>40.093679000000002</c:v>
                </c:pt>
                <c:pt idx="3182">
                  <c:v>40.105813000000012</c:v>
                </c:pt>
                <c:pt idx="3183">
                  <c:v>40.116339000000011</c:v>
                </c:pt>
                <c:pt idx="3184">
                  <c:v>40.124266000000006</c:v>
                </c:pt>
                <c:pt idx="3185">
                  <c:v>40.128876000000012</c:v>
                </c:pt>
                <c:pt idx="3186">
                  <c:v>40.129817000000003</c:v>
                </c:pt>
                <c:pt idx="3187">
                  <c:v>40.127151000000012</c:v>
                </c:pt>
                <c:pt idx="3188">
                  <c:v>40.121361</c:v>
                </c:pt>
                <c:pt idx="3189">
                  <c:v>40.113305000000011</c:v>
                </c:pt>
                <c:pt idx="3190">
                  <c:v>40.104131000000002</c:v>
                </c:pt>
                <c:pt idx="3191">
                  <c:v>40.095161000000012</c:v>
                </c:pt>
                <c:pt idx="3192">
                  <c:v>40.087738000000002</c:v>
                </c:pt>
                <c:pt idx="3193">
                  <c:v>40.083086000000002</c:v>
                </c:pt>
                <c:pt idx="3194">
                  <c:v>40.082159000000011</c:v>
                </c:pt>
                <c:pt idx="3195">
                  <c:v>40.085533000000012</c:v>
                </c:pt>
                <c:pt idx="3196">
                  <c:v>40.093329000000011</c:v>
                </c:pt>
                <c:pt idx="3197">
                  <c:v>40.105183000000011</c:v>
                </c:pt>
                <c:pt idx="3198">
                  <c:v>40.120279000000011</c:v>
                </c:pt>
                <c:pt idx="3199">
                  <c:v>40.137423000000005</c:v>
                </c:pt>
                <c:pt idx="3200">
                  <c:v>40.155172000000015</c:v>
                </c:pt>
                <c:pt idx="3201">
                  <c:v>40.171992000000003</c:v>
                </c:pt>
                <c:pt idx="3202">
                  <c:v>40.186426000000004</c:v>
                </c:pt>
                <c:pt idx="3203">
                  <c:v>40.197269000000006</c:v>
                </c:pt>
                <c:pt idx="3204">
                  <c:v>40.203713000000015</c:v>
                </c:pt>
                <c:pt idx="3205">
                  <c:v>40.205455000000015</c:v>
                </c:pt>
                <c:pt idx="3206">
                  <c:v>40.202751000000013</c:v>
                </c:pt>
                <c:pt idx="3207">
                  <c:v>40.196408000000012</c:v>
                </c:pt>
                <c:pt idx="3208">
                  <c:v>40.187713000000002</c:v>
                </c:pt>
                <c:pt idx="3209">
                  <c:v>40.178308000000015</c:v>
                </c:pt>
                <c:pt idx="3210">
                  <c:v>40.170019000000003</c:v>
                </c:pt>
                <c:pt idx="3211">
                  <c:v>40.164652000000011</c:v>
                </c:pt>
                <c:pt idx="3212">
                  <c:v>40.163795000000015</c:v>
                </c:pt>
                <c:pt idx="3213">
                  <c:v>40.168628000000012</c:v>
                </c:pt>
                <c:pt idx="3214">
                  <c:v>40.179776000000011</c:v>
                </c:pt>
                <c:pt idx="3215">
                  <c:v>40.197222000000011</c:v>
                </c:pt>
                <c:pt idx="3216">
                  <c:v>40.220285000000011</c:v>
                </c:pt>
                <c:pt idx="3217">
                  <c:v>40.247676000000006</c:v>
                </c:pt>
                <c:pt idx="3218">
                  <c:v>40.277629000000005</c:v>
                </c:pt>
                <c:pt idx="3219">
                  <c:v>40.308084999999998</c:v>
                </c:pt>
                <c:pt idx="3220">
                  <c:v>40.336929000000005</c:v>
                </c:pt>
                <c:pt idx="3221">
                  <c:v>40.362233000000003</c:v>
                </c:pt>
                <c:pt idx="3222">
                  <c:v>40.3825</c:v>
                </c:pt>
                <c:pt idx="3223">
                  <c:v>40.396864999999998</c:v>
                </c:pt>
                <c:pt idx="3224">
                  <c:v>40.405239000000002</c:v>
                </c:pt>
                <c:pt idx="3225">
                  <c:v>40.408371000000002</c:v>
                </c:pt>
                <c:pt idx="3226">
                  <c:v>40.407820999999998</c:v>
                </c:pt>
                <c:pt idx="3227">
                  <c:v>40.405839</c:v>
                </c:pt>
                <c:pt idx="3228">
                  <c:v>40.405172000000015</c:v>
                </c:pt>
                <c:pt idx="3229">
                  <c:v>40.408791000000001</c:v>
                </c:pt>
                <c:pt idx="3230">
                  <c:v>40.419599000000005</c:v>
                </c:pt>
                <c:pt idx="3231">
                  <c:v>40.440125000000002</c:v>
                </c:pt>
                <c:pt idx="3232">
                  <c:v>40.472248</c:v>
                </c:pt>
                <c:pt idx="3233">
                  <c:v>40.516989000000002</c:v>
                </c:pt>
                <c:pt idx="3234">
                  <c:v>40.574395000000003</c:v>
                </c:pt>
                <c:pt idx="3235">
                  <c:v>40.643530000000013</c:v>
                </c:pt>
                <c:pt idx="3236">
                  <c:v>40.72259200000002</c:v>
                </c:pt>
                <c:pt idx="3237">
                  <c:v>40.809140000000006</c:v>
                </c:pt>
                <c:pt idx="3238">
                  <c:v>40.900440000000003</c:v>
                </c:pt>
                <c:pt idx="3239">
                  <c:v>40.993872000000003</c:v>
                </c:pt>
                <c:pt idx="3240">
                  <c:v>41.087396000000005</c:v>
                </c:pt>
                <c:pt idx="3241">
                  <c:v>41.180015000000012</c:v>
                </c:pt>
                <c:pt idx="3242">
                  <c:v>41.272220000000011</c:v>
                </c:pt>
                <c:pt idx="3243">
                  <c:v>41.366366000000006</c:v>
                </c:pt>
                <c:pt idx="3244">
                  <c:v>41.466970000000003</c:v>
                </c:pt>
                <c:pt idx="3245">
                  <c:v>41.580933000000002</c:v>
                </c:pt>
                <c:pt idx="3246">
                  <c:v>41.717696000000004</c:v>
                </c:pt>
                <c:pt idx="3247">
                  <c:v>41.889400000000002</c:v>
                </c:pt>
                <c:pt idx="3248">
                  <c:v>42.111133000000002</c:v>
                </c:pt>
                <c:pt idx="3249">
                  <c:v>42.401441999999996</c:v>
                </c:pt>
                <c:pt idx="3250">
                  <c:v>42.783354000000003</c:v>
                </c:pt>
                <c:pt idx="3251">
                  <c:v>43.286336000000013</c:v>
                </c:pt>
                <c:pt idx="3252">
                  <c:v>43.949944000000002</c:v>
                </c:pt>
                <c:pt idx="3253">
                  <c:v>44.830484999999996</c:v>
                </c:pt>
                <c:pt idx="3254">
                  <c:v>46.013398000000002</c:v>
                </c:pt>
                <c:pt idx="3255">
                  <c:v>47.636974000000002</c:v>
                </c:pt>
                <c:pt idx="3256">
                  <c:v>49.940440000000002</c:v>
                </c:pt>
                <c:pt idx="3257">
                  <c:v>53.369221000000003</c:v>
                </c:pt>
                <c:pt idx="3258">
                  <c:v>58.830607999999998</c:v>
                </c:pt>
                <c:pt idx="3259">
                  <c:v>68.408242999999999</c:v>
                </c:pt>
                <c:pt idx="3260">
                  <c:v>87.798981999999981</c:v>
                </c:pt>
                <c:pt idx="3261">
                  <c:v>137.666158</c:v>
                </c:pt>
                <c:pt idx="3262">
                  <c:v>350.45524699999999</c:v>
                </c:pt>
                <c:pt idx="3263">
                  <c:v>7501.7264770000002</c:v>
                </c:pt>
                <c:pt idx="3264">
                  <c:v>1889.4850160000001</c:v>
                </c:pt>
                <c:pt idx="3265">
                  <c:v>241.19867600000001</c:v>
                </c:pt>
                <c:pt idx="3266">
                  <c:v>116.013442</c:v>
                </c:pt>
                <c:pt idx="3267">
                  <c:v>79.925457999999978</c:v>
                </c:pt>
                <c:pt idx="3268">
                  <c:v>64.607612000000003</c:v>
                </c:pt>
                <c:pt idx="3269">
                  <c:v>56.655438000000011</c:v>
                </c:pt>
                <c:pt idx="3270">
                  <c:v>51.973749000000005</c:v>
                </c:pt>
                <c:pt idx="3271">
                  <c:v>48.971226000000001</c:v>
                </c:pt>
                <c:pt idx="3272">
                  <c:v>46.926172000000015</c:v>
                </c:pt>
                <c:pt idx="3273">
                  <c:v>45.473368000000001</c:v>
                </c:pt>
                <c:pt idx="3274">
                  <c:v>44.411636000000001</c:v>
                </c:pt>
                <c:pt idx="3275">
                  <c:v>43.621878000000002</c:v>
                </c:pt>
                <c:pt idx="3276">
                  <c:v>43.028704000000012</c:v>
                </c:pt>
                <c:pt idx="3277">
                  <c:v>42.581183999999993</c:v>
                </c:pt>
                <c:pt idx="3278">
                  <c:v>42.242723000000012</c:v>
                </c:pt>
                <c:pt idx="3279">
                  <c:v>41.985596000000001</c:v>
                </c:pt>
                <c:pt idx="3280">
                  <c:v>41.787983000000004</c:v>
                </c:pt>
                <c:pt idx="3281">
                  <c:v>41.632395000000017</c:v>
                </c:pt>
                <c:pt idx="3282">
                  <c:v>41.504851000000002</c:v>
                </c:pt>
                <c:pt idx="3283">
                  <c:v>41.394463999999999</c:v>
                </c:pt>
                <c:pt idx="3284">
                  <c:v>41.293191000000014</c:v>
                </c:pt>
                <c:pt idx="3285">
                  <c:v>41.195627000000002</c:v>
                </c:pt>
                <c:pt idx="3286">
                  <c:v>41.098760000000013</c:v>
                </c:pt>
                <c:pt idx="3287">
                  <c:v>41.001646999999998</c:v>
                </c:pt>
                <c:pt idx="3288">
                  <c:v>40.905013000000011</c:v>
                </c:pt>
                <c:pt idx="3289">
                  <c:v>40.810769999999998</c:v>
                </c:pt>
                <c:pt idx="3290">
                  <c:v>40.721518000000017</c:v>
                </c:pt>
                <c:pt idx="3291">
                  <c:v>40.640040000000006</c:v>
                </c:pt>
                <c:pt idx="3292">
                  <c:v>40.568841000000006</c:v>
                </c:pt>
                <c:pt idx="3293">
                  <c:v>40.509777</c:v>
                </c:pt>
                <c:pt idx="3294">
                  <c:v>40.463795000000012</c:v>
                </c:pt>
                <c:pt idx="3295">
                  <c:v>40.430803000000004</c:v>
                </c:pt>
                <c:pt idx="3296">
                  <c:v>40.409675</c:v>
                </c:pt>
                <c:pt idx="3297">
                  <c:v>40.398383000000003</c:v>
                </c:pt>
                <c:pt idx="3298">
                  <c:v>40.394227000000001</c:v>
                </c:pt>
                <c:pt idx="3299">
                  <c:v>40.394141000000005</c:v>
                </c:pt>
                <c:pt idx="3300">
                  <c:v>40.395027000000006</c:v>
                </c:pt>
                <c:pt idx="3301">
                  <c:v>40.394078</c:v>
                </c:pt>
                <c:pt idx="3302">
                  <c:v>40.389067999999995</c:v>
                </c:pt>
                <c:pt idx="3303">
                  <c:v>40.378548000000002</c:v>
                </c:pt>
                <c:pt idx="3304">
                  <c:v>40.361963000000003</c:v>
                </c:pt>
                <c:pt idx="3305">
                  <c:v>40.339654000000003</c:v>
                </c:pt>
                <c:pt idx="3306">
                  <c:v>40.312761999999999</c:v>
                </c:pt>
                <c:pt idx="3307">
                  <c:v>40.283044000000004</c:v>
                </c:pt>
                <c:pt idx="3308">
                  <c:v>40.252629000000006</c:v>
                </c:pt>
                <c:pt idx="3309">
                  <c:v>40.223739000000016</c:v>
                </c:pt>
                <c:pt idx="3310">
                  <c:v>40.198417000000013</c:v>
                </c:pt>
                <c:pt idx="3311">
                  <c:v>40.178280000000001</c:v>
                </c:pt>
                <c:pt idx="3312">
                  <c:v>40.164342000000012</c:v>
                </c:pt>
                <c:pt idx="3313">
                  <c:v>40.156907000000004</c:v>
                </c:pt>
                <c:pt idx="3314">
                  <c:v>40.155557000000002</c:v>
                </c:pt>
                <c:pt idx="3315">
                  <c:v>40.159222</c:v>
                </c:pt>
                <c:pt idx="3316">
                  <c:v>40.166331000000014</c:v>
                </c:pt>
                <c:pt idx="3317">
                  <c:v>40.175007000000001</c:v>
                </c:pt>
                <c:pt idx="3318">
                  <c:v>40.183308000000011</c:v>
                </c:pt>
                <c:pt idx="3319">
                  <c:v>40.189450000000001</c:v>
                </c:pt>
                <c:pt idx="3320">
                  <c:v>40.192020000000021</c:v>
                </c:pt>
                <c:pt idx="3321">
                  <c:v>40.190125000000016</c:v>
                </c:pt>
                <c:pt idx="3322">
                  <c:v>40.183483000000003</c:v>
                </c:pt>
                <c:pt idx="3323">
                  <c:v>40.172434000000003</c:v>
                </c:pt>
                <c:pt idx="3324">
                  <c:v>40.157871999999998</c:v>
                </c:pt>
                <c:pt idx="3325">
                  <c:v>40.141124000000005</c:v>
                </c:pt>
                <c:pt idx="3326">
                  <c:v>40.123767000000001</c:v>
                </c:pt>
                <c:pt idx="3327">
                  <c:v>40.107431000000005</c:v>
                </c:pt>
                <c:pt idx="3328">
                  <c:v>40.093591000000011</c:v>
                </c:pt>
                <c:pt idx="3329">
                  <c:v>40.083400000000005</c:v>
                </c:pt>
                <c:pt idx="3330">
                  <c:v>40.077545000000001</c:v>
                </c:pt>
                <c:pt idx="3331">
                  <c:v>40.076184000000005</c:v>
                </c:pt>
                <c:pt idx="3332">
                  <c:v>40.078936000000013</c:v>
                </c:pt>
                <c:pt idx="3333">
                  <c:v>40.084943000000003</c:v>
                </c:pt>
                <c:pt idx="3334">
                  <c:v>40.092988000000013</c:v>
                </c:pt>
                <c:pt idx="3335">
                  <c:v>40.101652000000001</c:v>
                </c:pt>
                <c:pt idx="3336">
                  <c:v>40.109496</c:v>
                </c:pt>
                <c:pt idx="3337">
                  <c:v>40.115234000000001</c:v>
                </c:pt>
                <c:pt idx="3338">
                  <c:v>40.117891999999998</c:v>
                </c:pt>
                <c:pt idx="3339">
                  <c:v>40.116914000000001</c:v>
                </c:pt>
                <c:pt idx="3340">
                  <c:v>40.112225000000002</c:v>
                </c:pt>
                <c:pt idx="3341">
                  <c:v>40.104222</c:v>
                </c:pt>
                <c:pt idx="3342">
                  <c:v>40.093718000000017</c:v>
                </c:pt>
                <c:pt idx="3343">
                  <c:v>40.081824999999995</c:v>
                </c:pt>
                <c:pt idx="3344">
                  <c:v>40.069812000000013</c:v>
                </c:pt>
                <c:pt idx="3345">
                  <c:v>40.058941000000004</c:v>
                </c:pt>
                <c:pt idx="3346">
                  <c:v>40.050308000000001</c:v>
                </c:pt>
                <c:pt idx="3347">
                  <c:v>40.044715000000011</c:v>
                </c:pt>
                <c:pt idx="3348">
                  <c:v>40.042569</c:v>
                </c:pt>
                <c:pt idx="3349">
                  <c:v>40.043844999999997</c:v>
                </c:pt>
                <c:pt idx="3350">
                  <c:v>40.048097000000006</c:v>
                </c:pt>
                <c:pt idx="3351">
                  <c:v>40.054523000000003</c:v>
                </c:pt>
                <c:pt idx="3352">
                  <c:v>40.062073000000012</c:v>
                </c:pt>
                <c:pt idx="3353">
                  <c:v>40.069583000000002</c:v>
                </c:pt>
                <c:pt idx="3354">
                  <c:v>40.075929000000002</c:v>
                </c:pt>
                <c:pt idx="3355">
                  <c:v>40.080165000000001</c:v>
                </c:pt>
                <c:pt idx="3356">
                  <c:v>40.081633000000004</c:v>
                </c:pt>
                <c:pt idx="3357">
                  <c:v>40.08005</c:v>
                </c:pt>
                <c:pt idx="3358">
                  <c:v>40.075525000000013</c:v>
                </c:pt>
                <c:pt idx="3359">
                  <c:v>40.068546000000012</c:v>
                </c:pt>
                <c:pt idx="3360">
                  <c:v>40.059902000000001</c:v>
                </c:pt>
                <c:pt idx="3361">
                  <c:v>40.050586999999993</c:v>
                </c:pt>
                <c:pt idx="3362">
                  <c:v>40.041659999999993</c:v>
                </c:pt>
                <c:pt idx="3363">
                  <c:v>40.034115000000014</c:v>
                </c:pt>
                <c:pt idx="3364">
                  <c:v>40.028755000000018</c:v>
                </c:pt>
                <c:pt idx="3365">
                  <c:v>40.026093000000003</c:v>
                </c:pt>
                <c:pt idx="3366">
                  <c:v>40.026291000000001</c:v>
                </c:pt>
                <c:pt idx="3367">
                  <c:v>40.029148000000013</c:v>
                </c:pt>
                <c:pt idx="3368">
                  <c:v>40.034130000000012</c:v>
                </c:pt>
                <c:pt idx="3369">
                  <c:v>40.040446999999993</c:v>
                </c:pt>
                <c:pt idx="3370">
                  <c:v>40.047154000000006</c:v>
                </c:pt>
                <c:pt idx="3371">
                  <c:v>40.053277999999999</c:v>
                </c:pt>
                <c:pt idx="3372">
                  <c:v>40.057940999999992</c:v>
                </c:pt>
                <c:pt idx="3373">
                  <c:v>40.060473000000002</c:v>
                </c:pt>
                <c:pt idx="3374">
                  <c:v>40.060491000000006</c:v>
                </c:pt>
                <c:pt idx="3375">
                  <c:v>40.057943000000002</c:v>
                </c:pt>
                <c:pt idx="3376">
                  <c:v>40.053114000000001</c:v>
                </c:pt>
                <c:pt idx="3377">
                  <c:v>40.046577000000006</c:v>
                </c:pt>
                <c:pt idx="3378">
                  <c:v>40.039118000000016</c:v>
                </c:pt>
                <c:pt idx="3379">
                  <c:v>40.03163</c:v>
                </c:pt>
                <c:pt idx="3380">
                  <c:v>40.024999000000001</c:v>
                </c:pt>
                <c:pt idx="3381">
                  <c:v>40.019984999999998</c:v>
                </c:pt>
                <c:pt idx="3382">
                  <c:v>40.017130000000002</c:v>
                </c:pt>
                <c:pt idx="3383">
                  <c:v>40.016686999999997</c:v>
                </c:pt>
                <c:pt idx="3384">
                  <c:v>40.018599000000002</c:v>
                </c:pt>
                <c:pt idx="3385">
                  <c:v>40.022501000000013</c:v>
                </c:pt>
                <c:pt idx="3386">
                  <c:v>40.027784000000004</c:v>
                </c:pt>
                <c:pt idx="3387">
                  <c:v>40.033666000000004</c:v>
                </c:pt>
                <c:pt idx="3388">
                  <c:v>40.039305000000013</c:v>
                </c:pt>
                <c:pt idx="3389">
                  <c:v>40.043904000000005</c:v>
                </c:pt>
                <c:pt idx="3390">
                  <c:v>40.046817000000004</c:v>
                </c:pt>
                <c:pt idx="3391">
                  <c:v>40.047626000000001</c:v>
                </c:pt>
                <c:pt idx="3392">
                  <c:v>40.046200000000006</c:v>
                </c:pt>
                <c:pt idx="3393">
                  <c:v>40.042700000000011</c:v>
                </c:pt>
                <c:pt idx="3394">
                  <c:v>40.037556000000002</c:v>
                </c:pt>
                <c:pt idx="3395">
                  <c:v>40.031411000000006</c:v>
                </c:pt>
                <c:pt idx="3396">
                  <c:v>40.025027000000001</c:v>
                </c:pt>
                <c:pt idx="3397">
                  <c:v>40.019189000000004</c:v>
                </c:pt>
                <c:pt idx="3398">
                  <c:v>40.014600999999999</c:v>
                </c:pt>
                <c:pt idx="3399">
                  <c:v>40.011792</c:v>
                </c:pt>
                <c:pt idx="3400">
                  <c:v>40.011051999999999</c:v>
                </c:pt>
                <c:pt idx="3401">
                  <c:v>40.012396000000003</c:v>
                </c:pt>
                <c:pt idx="3402">
                  <c:v>40.015566</c:v>
                </c:pt>
                <c:pt idx="3403">
                  <c:v>40.020068000000002</c:v>
                </c:pt>
                <c:pt idx="3404">
                  <c:v>40.025242000000013</c:v>
                </c:pt>
                <c:pt idx="3405">
                  <c:v>40.030349000000001</c:v>
                </c:pt>
                <c:pt idx="3406">
                  <c:v>40.034669999999998</c:v>
                </c:pt>
                <c:pt idx="3407">
                  <c:v>40.037601000000002</c:v>
                </c:pt>
                <c:pt idx="3408">
                  <c:v>40.038731000000013</c:v>
                </c:pt>
                <c:pt idx="3409">
                  <c:v>40.037894000000001</c:v>
                </c:pt>
                <c:pt idx="3410">
                  <c:v>40.035187000000001</c:v>
                </c:pt>
                <c:pt idx="3411">
                  <c:v>40.030954000000001</c:v>
                </c:pt>
                <c:pt idx="3412">
                  <c:v>40.025737000000021</c:v>
                </c:pt>
                <c:pt idx="3413">
                  <c:v>40.020204</c:v>
                </c:pt>
                <c:pt idx="3414">
                  <c:v>40.015056000000001</c:v>
                </c:pt>
                <c:pt idx="3415">
                  <c:v>40.010932000000011</c:v>
                </c:pt>
                <c:pt idx="3416">
                  <c:v>40.008332000000017</c:v>
                </c:pt>
                <c:pt idx="3417">
                  <c:v>40.007543000000005</c:v>
                </c:pt>
                <c:pt idx="3418">
                  <c:v>40.008610000000012</c:v>
                </c:pt>
                <c:pt idx="3419">
                  <c:v>40.011331000000006</c:v>
                </c:pt>
                <c:pt idx="3420">
                  <c:v>40.015284999999999</c:v>
                </c:pt>
                <c:pt idx="3421">
                  <c:v>40.019894000000001</c:v>
                </c:pt>
                <c:pt idx="3422">
                  <c:v>40.024500000000003</c:v>
                </c:pt>
                <c:pt idx="3423">
                  <c:v>40.028454000000011</c:v>
                </c:pt>
                <c:pt idx="3424">
                  <c:v>40.031203000000005</c:v>
                </c:pt>
                <c:pt idx="3425">
                  <c:v>40.032362000000013</c:v>
                </c:pt>
                <c:pt idx="3426">
                  <c:v>40.031766000000005</c:v>
                </c:pt>
                <c:pt idx="3427">
                  <c:v>40.029488000000001</c:v>
                </c:pt>
                <c:pt idx="3428">
                  <c:v>40.025825000000012</c:v>
                </c:pt>
                <c:pt idx="3429">
                  <c:v>40.021258000000003</c:v>
                </c:pt>
                <c:pt idx="3430">
                  <c:v>40.016385</c:v>
                </c:pt>
                <c:pt idx="3431">
                  <c:v>40.011836999999993</c:v>
                </c:pt>
                <c:pt idx="3432">
                  <c:v>40.008195000000015</c:v>
                </c:pt>
                <c:pt idx="3433">
                  <c:v>40.005913000000014</c:v>
                </c:pt>
                <c:pt idx="3434">
                  <c:v>40.005254000000001</c:v>
                </c:pt>
                <c:pt idx="3435">
                  <c:v>40.006262</c:v>
                </c:pt>
                <c:pt idx="3436">
                  <c:v>40.008753000000013</c:v>
                </c:pt>
                <c:pt idx="3437">
                  <c:v>40.012347000000005</c:v>
                </c:pt>
                <c:pt idx="3438">
                  <c:v>40.01652</c:v>
                </c:pt>
                <c:pt idx="3439">
                  <c:v>40.020673000000002</c:v>
                </c:pt>
                <c:pt idx="3440">
                  <c:v>40.024221000000004</c:v>
                </c:pt>
                <c:pt idx="3441">
                  <c:v>40.026664000000004</c:v>
                </c:pt>
                <c:pt idx="3442">
                  <c:v>40.027661000000002</c:v>
                </c:pt>
                <c:pt idx="3443">
                  <c:v>40.027070000000002</c:v>
                </c:pt>
                <c:pt idx="3444">
                  <c:v>40.024968000000001</c:v>
                </c:pt>
                <c:pt idx="3445">
                  <c:v>40.021636000000001</c:v>
                </c:pt>
                <c:pt idx="3446">
                  <c:v>40.017521000000002</c:v>
                </c:pt>
                <c:pt idx="3447">
                  <c:v>40.013171</c:v>
                </c:pt>
                <c:pt idx="3448">
                  <c:v>40.009162000000003</c:v>
                </c:pt>
                <c:pt idx="3449">
                  <c:v>40.006016000000002</c:v>
                </c:pt>
                <c:pt idx="3450">
                  <c:v>40.004133000000003</c:v>
                </c:pt>
                <c:pt idx="3451">
                  <c:v>40.003736000000011</c:v>
                </c:pt>
                <c:pt idx="3452">
                  <c:v>40.004843000000001</c:v>
                </c:pt>
                <c:pt idx="3453">
                  <c:v>40.007264999999997</c:v>
                </c:pt>
                <c:pt idx="3454">
                  <c:v>40.010637000000003</c:v>
                </c:pt>
                <c:pt idx="3455">
                  <c:v>40.014465999999999</c:v>
                </c:pt>
                <c:pt idx="3456">
                  <c:v>40.018203</c:v>
                </c:pt>
                <c:pt idx="3457">
                  <c:v>40.021316000000013</c:v>
                </c:pt>
                <c:pt idx="3458">
                  <c:v>40.023367</c:v>
                </c:pt>
                <c:pt idx="3459">
                  <c:v>40.024066000000005</c:v>
                </c:pt>
                <c:pt idx="3460">
                  <c:v>40.023315000000018</c:v>
                </c:pt>
                <c:pt idx="3461">
                  <c:v>40.021216000000003</c:v>
                </c:pt>
                <c:pt idx="3462">
                  <c:v>40.018054000000006</c:v>
                </c:pt>
                <c:pt idx="3463">
                  <c:v>40.014261999999995</c:v>
                </c:pt>
                <c:pt idx="3464">
                  <c:v>40.010353000000002</c:v>
                </c:pt>
                <c:pt idx="3465">
                  <c:v>40.006853</c:v>
                </c:pt>
                <c:pt idx="3466">
                  <c:v>40.004226000000003</c:v>
                </c:pt>
                <c:pt idx="3467">
                  <c:v>40.002810000000011</c:v>
                </c:pt>
                <c:pt idx="3468">
                  <c:v>40.002773000000012</c:v>
                </c:pt>
                <c:pt idx="3469">
                  <c:v>40.004091000000003</c:v>
                </c:pt>
                <c:pt idx="3470">
                  <c:v>40.006552000000013</c:v>
                </c:pt>
                <c:pt idx="3471">
                  <c:v>40.009786000000005</c:v>
                </c:pt>
                <c:pt idx="3472">
                  <c:v>40.013323</c:v>
                </c:pt>
                <c:pt idx="3473">
                  <c:v>40.016651000000003</c:v>
                </c:pt>
                <c:pt idx="3474">
                  <c:v>40.019295</c:v>
                </c:pt>
                <c:pt idx="3475">
                  <c:v>40.020880000000005</c:v>
                </c:pt>
                <c:pt idx="3476">
                  <c:v>40.021181000000006</c:v>
                </c:pt>
                <c:pt idx="3477">
                  <c:v>40.020155000000017</c:v>
                </c:pt>
                <c:pt idx="3478">
                  <c:v>40.017946000000002</c:v>
                </c:pt>
                <c:pt idx="3479">
                  <c:v>40.014859999999999</c:v>
                </c:pt>
                <c:pt idx="3480">
                  <c:v>40.011324000000002</c:v>
                </c:pt>
                <c:pt idx="3481">
                  <c:v>40.007824999999997</c:v>
                </c:pt>
                <c:pt idx="3482">
                  <c:v>40.004839000000004</c:v>
                </c:pt>
                <c:pt idx="3483">
                  <c:v>40.002768000000003</c:v>
                </c:pt>
                <c:pt idx="3484">
                  <c:v>40.001879999999993</c:v>
                </c:pt>
                <c:pt idx="3485">
                  <c:v>40.002276000000002</c:v>
                </c:pt>
                <c:pt idx="3486">
                  <c:v>40.003876000000005</c:v>
                </c:pt>
                <c:pt idx="3487">
                  <c:v>40.006432000000011</c:v>
                </c:pt>
                <c:pt idx="3488">
                  <c:v>40.009562000000003</c:v>
                </c:pt>
                <c:pt idx="3489">
                  <c:v>40.012809000000004</c:v>
                </c:pt>
                <c:pt idx="3490">
                  <c:v>40.015702000000012</c:v>
                </c:pt>
                <c:pt idx="3491">
                  <c:v>40.017824999999995</c:v>
                </c:pt>
                <c:pt idx="3492">
                  <c:v>40.018875000000001</c:v>
                </c:pt>
                <c:pt idx="3493">
                  <c:v>40.018702000000012</c:v>
                </c:pt>
                <c:pt idx="3494">
                  <c:v>40.017330000000001</c:v>
                </c:pt>
                <c:pt idx="3495">
                  <c:v>40.014955</c:v>
                </c:pt>
                <c:pt idx="3496">
                  <c:v>40.011911000000005</c:v>
                </c:pt>
                <c:pt idx="3497">
                  <c:v>40.008624000000005</c:v>
                </c:pt>
                <c:pt idx="3498">
                  <c:v>40.005553000000013</c:v>
                </c:pt>
                <c:pt idx="3499">
                  <c:v>40.003121</c:v>
                </c:pt>
                <c:pt idx="3500">
                  <c:v>40.001657000000002</c:v>
                </c:pt>
              </c:numCache>
            </c:numRef>
          </c:yVal>
        </c:ser>
        <c:ser>
          <c:idx val="1"/>
          <c:order val="1"/>
          <c:tx>
            <c:strRef>
              <c:f>'GaAs Peak'!$A$1:$C$1</c:f>
              <c:strCache>
                <c:ptCount val="1"/>
                <c:pt idx="0">
                  <c:v>Omega Scan t263b-20090305-06 GaAs 004 Phi 0</c:v>
                </c:pt>
              </c:strCache>
            </c:strRef>
          </c:tx>
          <c:spPr>
            <a:ln>
              <a:solidFill>
                <a:srgbClr val="0070C0"/>
              </a:solidFill>
            </a:ln>
          </c:spPr>
          <c:marker>
            <c:symbol val="none"/>
          </c:marker>
          <c:xVal>
            <c:numRef>
              <c:f>'GaAs Peak'!$B$2:$B$200</c:f>
              <c:numCache>
                <c:formatCode>General</c:formatCode>
                <c:ptCount val="199"/>
                <c:pt idx="0">
                  <c:v>31.9575</c:v>
                </c:pt>
                <c:pt idx="1">
                  <c:v>31.959</c:v>
                </c:pt>
                <c:pt idx="2">
                  <c:v>31.960499999999989</c:v>
                </c:pt>
                <c:pt idx="3">
                  <c:v>31.961999999999993</c:v>
                </c:pt>
                <c:pt idx="4">
                  <c:v>31.963499999999989</c:v>
                </c:pt>
                <c:pt idx="5">
                  <c:v>31.964999999999993</c:v>
                </c:pt>
                <c:pt idx="6">
                  <c:v>31.966499999999989</c:v>
                </c:pt>
                <c:pt idx="7">
                  <c:v>31.967999999999993</c:v>
                </c:pt>
                <c:pt idx="8">
                  <c:v>31.969499999999989</c:v>
                </c:pt>
                <c:pt idx="9">
                  <c:v>31.971</c:v>
                </c:pt>
                <c:pt idx="10">
                  <c:v>31.972499999999989</c:v>
                </c:pt>
                <c:pt idx="11">
                  <c:v>31.974</c:v>
                </c:pt>
                <c:pt idx="12">
                  <c:v>31.97549999999999</c:v>
                </c:pt>
                <c:pt idx="13">
                  <c:v>31.977</c:v>
                </c:pt>
                <c:pt idx="14">
                  <c:v>31.97849999999999</c:v>
                </c:pt>
                <c:pt idx="15">
                  <c:v>31.979999999999993</c:v>
                </c:pt>
                <c:pt idx="16">
                  <c:v>31.98149999999999</c:v>
                </c:pt>
                <c:pt idx="17">
                  <c:v>31.98299999999999</c:v>
                </c:pt>
                <c:pt idx="18">
                  <c:v>31.98449999999999</c:v>
                </c:pt>
                <c:pt idx="19">
                  <c:v>31.98599999999999</c:v>
                </c:pt>
                <c:pt idx="20">
                  <c:v>31.98749999999999</c:v>
                </c:pt>
                <c:pt idx="21">
                  <c:v>31.98899999999999</c:v>
                </c:pt>
                <c:pt idx="22">
                  <c:v>31.99049999999999</c:v>
                </c:pt>
                <c:pt idx="23">
                  <c:v>31.991999999999994</c:v>
                </c:pt>
                <c:pt idx="24">
                  <c:v>31.99349999999999</c:v>
                </c:pt>
                <c:pt idx="25">
                  <c:v>31.994999999999994</c:v>
                </c:pt>
                <c:pt idx="26">
                  <c:v>31.99649999999999</c:v>
                </c:pt>
                <c:pt idx="27">
                  <c:v>31.997999999999994</c:v>
                </c:pt>
                <c:pt idx="28">
                  <c:v>31.999499999999991</c:v>
                </c:pt>
                <c:pt idx="29">
                  <c:v>32.001000000000005</c:v>
                </c:pt>
                <c:pt idx="30">
                  <c:v>32.002500000000012</c:v>
                </c:pt>
                <c:pt idx="31">
                  <c:v>32.004000000000005</c:v>
                </c:pt>
                <c:pt idx="32">
                  <c:v>32.005500000000012</c:v>
                </c:pt>
                <c:pt idx="33">
                  <c:v>32.007000000000005</c:v>
                </c:pt>
                <c:pt idx="34">
                  <c:v>32.008500000000012</c:v>
                </c:pt>
                <c:pt idx="35">
                  <c:v>32.01</c:v>
                </c:pt>
                <c:pt idx="36">
                  <c:v>32.011499999999998</c:v>
                </c:pt>
                <c:pt idx="37">
                  <c:v>32.013000000000005</c:v>
                </c:pt>
                <c:pt idx="38">
                  <c:v>32.014499999999998</c:v>
                </c:pt>
                <c:pt idx="39">
                  <c:v>32.016000000000005</c:v>
                </c:pt>
                <c:pt idx="40">
                  <c:v>32.017499999999998</c:v>
                </c:pt>
                <c:pt idx="41">
                  <c:v>32.019000000000005</c:v>
                </c:pt>
                <c:pt idx="42">
                  <c:v>32.020500000000013</c:v>
                </c:pt>
                <c:pt idx="43">
                  <c:v>32.022000000000013</c:v>
                </c:pt>
                <c:pt idx="44">
                  <c:v>32.023500000000013</c:v>
                </c:pt>
                <c:pt idx="45">
                  <c:v>32.025000000000013</c:v>
                </c:pt>
                <c:pt idx="46">
                  <c:v>32.026500000000013</c:v>
                </c:pt>
                <c:pt idx="47">
                  <c:v>32.028000000000013</c:v>
                </c:pt>
                <c:pt idx="48">
                  <c:v>32.029500000000013</c:v>
                </c:pt>
                <c:pt idx="49">
                  <c:v>32.031000000000006</c:v>
                </c:pt>
                <c:pt idx="50">
                  <c:v>32.032500000000013</c:v>
                </c:pt>
                <c:pt idx="51">
                  <c:v>32.034000000000006</c:v>
                </c:pt>
                <c:pt idx="52">
                  <c:v>32.035500000000013</c:v>
                </c:pt>
                <c:pt idx="53">
                  <c:v>32.037000000000006</c:v>
                </c:pt>
                <c:pt idx="54">
                  <c:v>32.038500000000013</c:v>
                </c:pt>
                <c:pt idx="55">
                  <c:v>32.04</c:v>
                </c:pt>
                <c:pt idx="56">
                  <c:v>32.041499999999999</c:v>
                </c:pt>
                <c:pt idx="57">
                  <c:v>32.043000000000006</c:v>
                </c:pt>
                <c:pt idx="58">
                  <c:v>32.044499999999999</c:v>
                </c:pt>
                <c:pt idx="59">
                  <c:v>32.046000000000006</c:v>
                </c:pt>
                <c:pt idx="60">
                  <c:v>32.047499999999999</c:v>
                </c:pt>
                <c:pt idx="61">
                  <c:v>32.049000000000007</c:v>
                </c:pt>
                <c:pt idx="62">
                  <c:v>32.0505</c:v>
                </c:pt>
                <c:pt idx="63">
                  <c:v>32.052</c:v>
                </c:pt>
                <c:pt idx="64">
                  <c:v>32.0535</c:v>
                </c:pt>
                <c:pt idx="65">
                  <c:v>32.055</c:v>
                </c:pt>
                <c:pt idx="66">
                  <c:v>32.0565</c:v>
                </c:pt>
                <c:pt idx="67">
                  <c:v>32.058</c:v>
                </c:pt>
                <c:pt idx="68">
                  <c:v>32.0595</c:v>
                </c:pt>
                <c:pt idx="69">
                  <c:v>32.061</c:v>
                </c:pt>
                <c:pt idx="70">
                  <c:v>32.062500000000014</c:v>
                </c:pt>
                <c:pt idx="71">
                  <c:v>32.064</c:v>
                </c:pt>
                <c:pt idx="72">
                  <c:v>32.065500000000014</c:v>
                </c:pt>
                <c:pt idx="73">
                  <c:v>32.067</c:v>
                </c:pt>
                <c:pt idx="74">
                  <c:v>32.068500000000014</c:v>
                </c:pt>
                <c:pt idx="75">
                  <c:v>32.07</c:v>
                </c:pt>
                <c:pt idx="76">
                  <c:v>32.0715</c:v>
                </c:pt>
                <c:pt idx="77">
                  <c:v>32.073</c:v>
                </c:pt>
                <c:pt idx="78">
                  <c:v>32.0745</c:v>
                </c:pt>
                <c:pt idx="79">
                  <c:v>32.076000000000001</c:v>
                </c:pt>
                <c:pt idx="80">
                  <c:v>32.077500000000001</c:v>
                </c:pt>
                <c:pt idx="81">
                  <c:v>32.079000000000001</c:v>
                </c:pt>
                <c:pt idx="82">
                  <c:v>32.080500000000001</c:v>
                </c:pt>
                <c:pt idx="83">
                  <c:v>32.082000000000001</c:v>
                </c:pt>
                <c:pt idx="84">
                  <c:v>32.083500000000001</c:v>
                </c:pt>
                <c:pt idx="85">
                  <c:v>32.085000000000001</c:v>
                </c:pt>
                <c:pt idx="86">
                  <c:v>32.086500000000001</c:v>
                </c:pt>
                <c:pt idx="87">
                  <c:v>32.088000000000001</c:v>
                </c:pt>
                <c:pt idx="88">
                  <c:v>32.089500000000001</c:v>
                </c:pt>
                <c:pt idx="89">
                  <c:v>32.091000000000001</c:v>
                </c:pt>
                <c:pt idx="90">
                  <c:v>32.092500000000015</c:v>
                </c:pt>
                <c:pt idx="91">
                  <c:v>32.094000000000001</c:v>
                </c:pt>
                <c:pt idx="92">
                  <c:v>32.095500000000015</c:v>
                </c:pt>
                <c:pt idx="93">
                  <c:v>32.097000000000001</c:v>
                </c:pt>
                <c:pt idx="94">
                  <c:v>32.098500000000016</c:v>
                </c:pt>
                <c:pt idx="95">
                  <c:v>32.1</c:v>
                </c:pt>
                <c:pt idx="96">
                  <c:v>32.101500000000001</c:v>
                </c:pt>
                <c:pt idx="97">
                  <c:v>32.103000000000002</c:v>
                </c:pt>
                <c:pt idx="98">
                  <c:v>32.104500000000002</c:v>
                </c:pt>
                <c:pt idx="99">
                  <c:v>32.106000000000002</c:v>
                </c:pt>
                <c:pt idx="100">
                  <c:v>32.107500000000002</c:v>
                </c:pt>
                <c:pt idx="101">
                  <c:v>32.109000000000002</c:v>
                </c:pt>
                <c:pt idx="102">
                  <c:v>32.110500000000002</c:v>
                </c:pt>
                <c:pt idx="103">
                  <c:v>32.112000000000002</c:v>
                </c:pt>
                <c:pt idx="104">
                  <c:v>32.113500000000002</c:v>
                </c:pt>
                <c:pt idx="105">
                  <c:v>32.115000000000002</c:v>
                </c:pt>
                <c:pt idx="106">
                  <c:v>32.116500000000002</c:v>
                </c:pt>
                <c:pt idx="107">
                  <c:v>32.118000000000002</c:v>
                </c:pt>
                <c:pt idx="108">
                  <c:v>32.119500000000002</c:v>
                </c:pt>
                <c:pt idx="109">
                  <c:v>32.121000000000002</c:v>
                </c:pt>
                <c:pt idx="110">
                  <c:v>32.122500000000016</c:v>
                </c:pt>
                <c:pt idx="111">
                  <c:v>32.124000000000002</c:v>
                </c:pt>
                <c:pt idx="112">
                  <c:v>32.125500000000017</c:v>
                </c:pt>
                <c:pt idx="113">
                  <c:v>32.127000000000002</c:v>
                </c:pt>
                <c:pt idx="114">
                  <c:v>32.128500000000017</c:v>
                </c:pt>
                <c:pt idx="115">
                  <c:v>32.130000000000003</c:v>
                </c:pt>
                <c:pt idx="116">
                  <c:v>32.131500000000003</c:v>
                </c:pt>
                <c:pt idx="117">
                  <c:v>32.133000000000003</c:v>
                </c:pt>
                <c:pt idx="118">
                  <c:v>32.134500000000003</c:v>
                </c:pt>
                <c:pt idx="119">
                  <c:v>32.136000000000003</c:v>
                </c:pt>
                <c:pt idx="120">
                  <c:v>32.137500000000003</c:v>
                </c:pt>
                <c:pt idx="121">
                  <c:v>32.139000000000003</c:v>
                </c:pt>
                <c:pt idx="122">
                  <c:v>32.140500000000003</c:v>
                </c:pt>
                <c:pt idx="123">
                  <c:v>32.142000000000003</c:v>
                </c:pt>
                <c:pt idx="124">
                  <c:v>32.143500000000003</c:v>
                </c:pt>
                <c:pt idx="125">
                  <c:v>32.145000000000003</c:v>
                </c:pt>
                <c:pt idx="126">
                  <c:v>32.146500000000003</c:v>
                </c:pt>
                <c:pt idx="127">
                  <c:v>32.148000000000003</c:v>
                </c:pt>
                <c:pt idx="128">
                  <c:v>32.149500000000003</c:v>
                </c:pt>
                <c:pt idx="129">
                  <c:v>32.150999999999996</c:v>
                </c:pt>
                <c:pt idx="130">
                  <c:v>32.152500000000003</c:v>
                </c:pt>
                <c:pt idx="131">
                  <c:v>32.153999999999996</c:v>
                </c:pt>
                <c:pt idx="132">
                  <c:v>32.155500000000011</c:v>
                </c:pt>
                <c:pt idx="133">
                  <c:v>32.157000000000004</c:v>
                </c:pt>
                <c:pt idx="134">
                  <c:v>32.158500000000011</c:v>
                </c:pt>
                <c:pt idx="135">
                  <c:v>32.160000000000011</c:v>
                </c:pt>
                <c:pt idx="136">
                  <c:v>32.161500000000011</c:v>
                </c:pt>
                <c:pt idx="137">
                  <c:v>32.163000000000011</c:v>
                </c:pt>
                <c:pt idx="138">
                  <c:v>32.164500000000011</c:v>
                </c:pt>
                <c:pt idx="139">
                  <c:v>32.166000000000011</c:v>
                </c:pt>
                <c:pt idx="140">
                  <c:v>32.167500000000011</c:v>
                </c:pt>
                <c:pt idx="141">
                  <c:v>32.169000000000011</c:v>
                </c:pt>
                <c:pt idx="142">
                  <c:v>32.170500000000011</c:v>
                </c:pt>
                <c:pt idx="143">
                  <c:v>32.172000000000011</c:v>
                </c:pt>
                <c:pt idx="144">
                  <c:v>32.173500000000011</c:v>
                </c:pt>
                <c:pt idx="145">
                  <c:v>32.175000000000011</c:v>
                </c:pt>
                <c:pt idx="146">
                  <c:v>32.176500000000011</c:v>
                </c:pt>
                <c:pt idx="147">
                  <c:v>32.178000000000011</c:v>
                </c:pt>
                <c:pt idx="148">
                  <c:v>32.179500000000012</c:v>
                </c:pt>
                <c:pt idx="149">
                  <c:v>32.181000000000004</c:v>
                </c:pt>
                <c:pt idx="150">
                  <c:v>32.182500000000012</c:v>
                </c:pt>
                <c:pt idx="151">
                  <c:v>32.184000000000005</c:v>
                </c:pt>
                <c:pt idx="152">
                  <c:v>32.185500000000012</c:v>
                </c:pt>
                <c:pt idx="153">
                  <c:v>32.187000000000005</c:v>
                </c:pt>
                <c:pt idx="154">
                  <c:v>32.188500000000012</c:v>
                </c:pt>
                <c:pt idx="155">
                  <c:v>32.190000000000012</c:v>
                </c:pt>
                <c:pt idx="156">
                  <c:v>32.191500000000012</c:v>
                </c:pt>
                <c:pt idx="157">
                  <c:v>32.193000000000012</c:v>
                </c:pt>
                <c:pt idx="158">
                  <c:v>32.194500000000012</c:v>
                </c:pt>
                <c:pt idx="159">
                  <c:v>32.196000000000012</c:v>
                </c:pt>
                <c:pt idx="160">
                  <c:v>32.197500000000012</c:v>
                </c:pt>
                <c:pt idx="161">
                  <c:v>32.199000000000012</c:v>
                </c:pt>
                <c:pt idx="162">
                  <c:v>32.200500000000012</c:v>
                </c:pt>
                <c:pt idx="163">
                  <c:v>32.202000000000012</c:v>
                </c:pt>
                <c:pt idx="164">
                  <c:v>32.203500000000012</c:v>
                </c:pt>
                <c:pt idx="165">
                  <c:v>32.205000000000013</c:v>
                </c:pt>
                <c:pt idx="166">
                  <c:v>32.206500000000013</c:v>
                </c:pt>
                <c:pt idx="167">
                  <c:v>32.208000000000013</c:v>
                </c:pt>
                <c:pt idx="168">
                  <c:v>32.209500000000013</c:v>
                </c:pt>
                <c:pt idx="169">
                  <c:v>32.211000000000006</c:v>
                </c:pt>
                <c:pt idx="170">
                  <c:v>32.212500000000013</c:v>
                </c:pt>
                <c:pt idx="171">
                  <c:v>32.214000000000006</c:v>
                </c:pt>
                <c:pt idx="172">
                  <c:v>32.215500000000013</c:v>
                </c:pt>
                <c:pt idx="173">
                  <c:v>32.217000000000006</c:v>
                </c:pt>
                <c:pt idx="174">
                  <c:v>32.218500000000013</c:v>
                </c:pt>
                <c:pt idx="175">
                  <c:v>32.220000000000013</c:v>
                </c:pt>
                <c:pt idx="176">
                  <c:v>32.221500000000013</c:v>
                </c:pt>
                <c:pt idx="177">
                  <c:v>32.223000000000013</c:v>
                </c:pt>
                <c:pt idx="178">
                  <c:v>32.224500000000013</c:v>
                </c:pt>
                <c:pt idx="179">
                  <c:v>32.226000000000013</c:v>
                </c:pt>
                <c:pt idx="180">
                  <c:v>32.227500000000013</c:v>
                </c:pt>
                <c:pt idx="181">
                  <c:v>32.229000000000013</c:v>
                </c:pt>
                <c:pt idx="182">
                  <c:v>32.230500000000013</c:v>
                </c:pt>
                <c:pt idx="183">
                  <c:v>32.232000000000014</c:v>
                </c:pt>
                <c:pt idx="184">
                  <c:v>32.233500000000014</c:v>
                </c:pt>
                <c:pt idx="185">
                  <c:v>32.235000000000014</c:v>
                </c:pt>
                <c:pt idx="186">
                  <c:v>32.236500000000014</c:v>
                </c:pt>
                <c:pt idx="187">
                  <c:v>32.238000000000014</c:v>
                </c:pt>
                <c:pt idx="188">
                  <c:v>32.239500000000014</c:v>
                </c:pt>
                <c:pt idx="189">
                  <c:v>32.241</c:v>
                </c:pt>
                <c:pt idx="190">
                  <c:v>32.242500000000014</c:v>
                </c:pt>
                <c:pt idx="191">
                  <c:v>32.244</c:v>
                </c:pt>
                <c:pt idx="192">
                  <c:v>32.245500000000014</c:v>
                </c:pt>
                <c:pt idx="193">
                  <c:v>32.247</c:v>
                </c:pt>
                <c:pt idx="194">
                  <c:v>32.248500000000014</c:v>
                </c:pt>
                <c:pt idx="195">
                  <c:v>32.25</c:v>
                </c:pt>
                <c:pt idx="196">
                  <c:v>32.2515</c:v>
                </c:pt>
                <c:pt idx="197">
                  <c:v>32.253</c:v>
                </c:pt>
                <c:pt idx="198">
                  <c:v>32.2545</c:v>
                </c:pt>
              </c:numCache>
            </c:numRef>
          </c:xVal>
          <c:yVal>
            <c:numRef>
              <c:f>'GaAs Peak'!$C$2:$C$200</c:f>
              <c:numCache>
                <c:formatCode>General</c:formatCode>
                <c:ptCount val="199"/>
                <c:pt idx="0">
                  <c:v>10</c:v>
                </c:pt>
                <c:pt idx="1">
                  <c:v>2</c:v>
                </c:pt>
                <c:pt idx="2">
                  <c:v>8</c:v>
                </c:pt>
                <c:pt idx="3">
                  <c:v>14</c:v>
                </c:pt>
                <c:pt idx="4">
                  <c:v>2</c:v>
                </c:pt>
                <c:pt idx="5">
                  <c:v>2</c:v>
                </c:pt>
                <c:pt idx="6">
                  <c:v>6</c:v>
                </c:pt>
                <c:pt idx="7">
                  <c:v>4</c:v>
                </c:pt>
                <c:pt idx="8">
                  <c:v>8</c:v>
                </c:pt>
                <c:pt idx="9">
                  <c:v>4</c:v>
                </c:pt>
                <c:pt idx="10">
                  <c:v>6</c:v>
                </c:pt>
                <c:pt idx="11">
                  <c:v>10</c:v>
                </c:pt>
                <c:pt idx="12">
                  <c:v>4</c:v>
                </c:pt>
                <c:pt idx="13">
                  <c:v>0</c:v>
                </c:pt>
                <c:pt idx="14">
                  <c:v>4</c:v>
                </c:pt>
                <c:pt idx="15">
                  <c:v>10</c:v>
                </c:pt>
                <c:pt idx="16">
                  <c:v>12</c:v>
                </c:pt>
                <c:pt idx="17">
                  <c:v>6</c:v>
                </c:pt>
                <c:pt idx="18">
                  <c:v>6</c:v>
                </c:pt>
                <c:pt idx="19">
                  <c:v>4</c:v>
                </c:pt>
                <c:pt idx="20">
                  <c:v>6</c:v>
                </c:pt>
                <c:pt idx="21">
                  <c:v>14</c:v>
                </c:pt>
                <c:pt idx="22">
                  <c:v>4</c:v>
                </c:pt>
                <c:pt idx="23">
                  <c:v>6</c:v>
                </c:pt>
                <c:pt idx="24">
                  <c:v>4</c:v>
                </c:pt>
                <c:pt idx="25">
                  <c:v>4</c:v>
                </c:pt>
                <c:pt idx="26">
                  <c:v>6</c:v>
                </c:pt>
                <c:pt idx="27">
                  <c:v>14</c:v>
                </c:pt>
                <c:pt idx="28">
                  <c:v>8</c:v>
                </c:pt>
                <c:pt idx="29">
                  <c:v>8</c:v>
                </c:pt>
                <c:pt idx="30">
                  <c:v>2</c:v>
                </c:pt>
                <c:pt idx="31">
                  <c:v>16</c:v>
                </c:pt>
                <c:pt idx="32">
                  <c:v>6</c:v>
                </c:pt>
                <c:pt idx="33">
                  <c:v>6</c:v>
                </c:pt>
                <c:pt idx="34">
                  <c:v>8</c:v>
                </c:pt>
                <c:pt idx="35">
                  <c:v>0</c:v>
                </c:pt>
                <c:pt idx="36">
                  <c:v>4</c:v>
                </c:pt>
                <c:pt idx="37">
                  <c:v>6</c:v>
                </c:pt>
                <c:pt idx="38">
                  <c:v>8</c:v>
                </c:pt>
                <c:pt idx="39">
                  <c:v>12</c:v>
                </c:pt>
                <c:pt idx="40">
                  <c:v>6</c:v>
                </c:pt>
                <c:pt idx="41">
                  <c:v>4</c:v>
                </c:pt>
                <c:pt idx="42">
                  <c:v>8</c:v>
                </c:pt>
                <c:pt idx="43">
                  <c:v>10</c:v>
                </c:pt>
                <c:pt idx="44">
                  <c:v>8</c:v>
                </c:pt>
                <c:pt idx="45">
                  <c:v>16</c:v>
                </c:pt>
                <c:pt idx="46">
                  <c:v>8</c:v>
                </c:pt>
                <c:pt idx="47">
                  <c:v>12</c:v>
                </c:pt>
                <c:pt idx="48">
                  <c:v>10</c:v>
                </c:pt>
                <c:pt idx="49">
                  <c:v>16</c:v>
                </c:pt>
                <c:pt idx="50">
                  <c:v>10</c:v>
                </c:pt>
                <c:pt idx="51">
                  <c:v>16</c:v>
                </c:pt>
                <c:pt idx="52">
                  <c:v>12</c:v>
                </c:pt>
                <c:pt idx="53">
                  <c:v>16</c:v>
                </c:pt>
                <c:pt idx="54">
                  <c:v>16</c:v>
                </c:pt>
                <c:pt idx="55">
                  <c:v>16</c:v>
                </c:pt>
                <c:pt idx="56">
                  <c:v>30</c:v>
                </c:pt>
                <c:pt idx="57">
                  <c:v>12</c:v>
                </c:pt>
                <c:pt idx="58">
                  <c:v>24</c:v>
                </c:pt>
                <c:pt idx="59">
                  <c:v>14</c:v>
                </c:pt>
                <c:pt idx="60">
                  <c:v>14</c:v>
                </c:pt>
                <c:pt idx="61">
                  <c:v>12</c:v>
                </c:pt>
                <c:pt idx="62">
                  <c:v>6</c:v>
                </c:pt>
                <c:pt idx="63">
                  <c:v>24</c:v>
                </c:pt>
                <c:pt idx="64">
                  <c:v>16</c:v>
                </c:pt>
                <c:pt idx="65">
                  <c:v>36</c:v>
                </c:pt>
                <c:pt idx="66">
                  <c:v>44</c:v>
                </c:pt>
                <c:pt idx="67">
                  <c:v>36</c:v>
                </c:pt>
                <c:pt idx="68">
                  <c:v>36</c:v>
                </c:pt>
                <c:pt idx="69">
                  <c:v>38</c:v>
                </c:pt>
                <c:pt idx="70">
                  <c:v>40</c:v>
                </c:pt>
                <c:pt idx="71">
                  <c:v>40</c:v>
                </c:pt>
                <c:pt idx="72">
                  <c:v>24</c:v>
                </c:pt>
                <c:pt idx="73">
                  <c:v>42</c:v>
                </c:pt>
                <c:pt idx="74">
                  <c:v>40</c:v>
                </c:pt>
                <c:pt idx="75">
                  <c:v>34</c:v>
                </c:pt>
                <c:pt idx="76">
                  <c:v>54</c:v>
                </c:pt>
                <c:pt idx="77">
                  <c:v>50</c:v>
                </c:pt>
                <c:pt idx="78">
                  <c:v>68</c:v>
                </c:pt>
                <c:pt idx="79">
                  <c:v>74</c:v>
                </c:pt>
                <c:pt idx="80">
                  <c:v>76</c:v>
                </c:pt>
                <c:pt idx="81">
                  <c:v>58</c:v>
                </c:pt>
                <c:pt idx="82">
                  <c:v>66</c:v>
                </c:pt>
                <c:pt idx="83">
                  <c:v>70</c:v>
                </c:pt>
                <c:pt idx="84">
                  <c:v>104</c:v>
                </c:pt>
                <c:pt idx="85">
                  <c:v>72</c:v>
                </c:pt>
                <c:pt idx="86">
                  <c:v>98</c:v>
                </c:pt>
                <c:pt idx="87">
                  <c:v>134</c:v>
                </c:pt>
                <c:pt idx="88">
                  <c:v>144</c:v>
                </c:pt>
                <c:pt idx="89">
                  <c:v>176</c:v>
                </c:pt>
                <c:pt idx="90">
                  <c:v>202</c:v>
                </c:pt>
                <c:pt idx="91">
                  <c:v>266</c:v>
                </c:pt>
                <c:pt idx="92">
                  <c:v>266</c:v>
                </c:pt>
                <c:pt idx="93">
                  <c:v>316</c:v>
                </c:pt>
                <c:pt idx="94">
                  <c:v>414</c:v>
                </c:pt>
                <c:pt idx="95">
                  <c:v>598</c:v>
                </c:pt>
                <c:pt idx="96">
                  <c:v>1014</c:v>
                </c:pt>
                <c:pt idx="97">
                  <c:v>1934</c:v>
                </c:pt>
                <c:pt idx="98">
                  <c:v>3754</c:v>
                </c:pt>
                <c:pt idx="99">
                  <c:v>5586</c:v>
                </c:pt>
                <c:pt idx="100">
                  <c:v>4892</c:v>
                </c:pt>
                <c:pt idx="101">
                  <c:v>2760</c:v>
                </c:pt>
                <c:pt idx="102">
                  <c:v>1338</c:v>
                </c:pt>
                <c:pt idx="103">
                  <c:v>774</c:v>
                </c:pt>
                <c:pt idx="104">
                  <c:v>518</c:v>
                </c:pt>
                <c:pt idx="105">
                  <c:v>466</c:v>
                </c:pt>
                <c:pt idx="106">
                  <c:v>290</c:v>
                </c:pt>
                <c:pt idx="107">
                  <c:v>218</c:v>
                </c:pt>
                <c:pt idx="108">
                  <c:v>194</c:v>
                </c:pt>
                <c:pt idx="109">
                  <c:v>206</c:v>
                </c:pt>
                <c:pt idx="110">
                  <c:v>168</c:v>
                </c:pt>
                <c:pt idx="111">
                  <c:v>130</c:v>
                </c:pt>
                <c:pt idx="112">
                  <c:v>136</c:v>
                </c:pt>
                <c:pt idx="113">
                  <c:v>108</c:v>
                </c:pt>
                <c:pt idx="114">
                  <c:v>84</c:v>
                </c:pt>
                <c:pt idx="115">
                  <c:v>80</c:v>
                </c:pt>
                <c:pt idx="116">
                  <c:v>62</c:v>
                </c:pt>
                <c:pt idx="117">
                  <c:v>66</c:v>
                </c:pt>
                <c:pt idx="118">
                  <c:v>68</c:v>
                </c:pt>
                <c:pt idx="119">
                  <c:v>58</c:v>
                </c:pt>
                <c:pt idx="120">
                  <c:v>60</c:v>
                </c:pt>
                <c:pt idx="121">
                  <c:v>48</c:v>
                </c:pt>
                <c:pt idx="122">
                  <c:v>42</c:v>
                </c:pt>
                <c:pt idx="123">
                  <c:v>46</c:v>
                </c:pt>
                <c:pt idx="124">
                  <c:v>32</c:v>
                </c:pt>
                <c:pt idx="125">
                  <c:v>34</c:v>
                </c:pt>
                <c:pt idx="126">
                  <c:v>44</c:v>
                </c:pt>
                <c:pt idx="127">
                  <c:v>42</c:v>
                </c:pt>
                <c:pt idx="128">
                  <c:v>20</c:v>
                </c:pt>
                <c:pt idx="129">
                  <c:v>18</c:v>
                </c:pt>
                <c:pt idx="130">
                  <c:v>22</c:v>
                </c:pt>
                <c:pt idx="131">
                  <c:v>24</c:v>
                </c:pt>
                <c:pt idx="132">
                  <c:v>24</c:v>
                </c:pt>
                <c:pt idx="133">
                  <c:v>20</c:v>
                </c:pt>
                <c:pt idx="134">
                  <c:v>30</c:v>
                </c:pt>
                <c:pt idx="135">
                  <c:v>12</c:v>
                </c:pt>
                <c:pt idx="136">
                  <c:v>20</c:v>
                </c:pt>
                <c:pt idx="137">
                  <c:v>10</c:v>
                </c:pt>
                <c:pt idx="138">
                  <c:v>14</c:v>
                </c:pt>
                <c:pt idx="139">
                  <c:v>16</c:v>
                </c:pt>
                <c:pt idx="140">
                  <c:v>28</c:v>
                </c:pt>
                <c:pt idx="141">
                  <c:v>22</c:v>
                </c:pt>
                <c:pt idx="142">
                  <c:v>20</c:v>
                </c:pt>
                <c:pt idx="143">
                  <c:v>14</c:v>
                </c:pt>
                <c:pt idx="144">
                  <c:v>14</c:v>
                </c:pt>
                <c:pt idx="145">
                  <c:v>18</c:v>
                </c:pt>
                <c:pt idx="146">
                  <c:v>22</c:v>
                </c:pt>
                <c:pt idx="147">
                  <c:v>14</c:v>
                </c:pt>
                <c:pt idx="148">
                  <c:v>14</c:v>
                </c:pt>
                <c:pt idx="149">
                  <c:v>10</c:v>
                </c:pt>
                <c:pt idx="150">
                  <c:v>18</c:v>
                </c:pt>
                <c:pt idx="151">
                  <c:v>10</c:v>
                </c:pt>
                <c:pt idx="152">
                  <c:v>10</c:v>
                </c:pt>
                <c:pt idx="153">
                  <c:v>8</c:v>
                </c:pt>
                <c:pt idx="154">
                  <c:v>14</c:v>
                </c:pt>
                <c:pt idx="155">
                  <c:v>12</c:v>
                </c:pt>
                <c:pt idx="156">
                  <c:v>16</c:v>
                </c:pt>
                <c:pt idx="157">
                  <c:v>14</c:v>
                </c:pt>
                <c:pt idx="158">
                  <c:v>12</c:v>
                </c:pt>
                <c:pt idx="159">
                  <c:v>12</c:v>
                </c:pt>
                <c:pt idx="160">
                  <c:v>8</c:v>
                </c:pt>
                <c:pt idx="161">
                  <c:v>10</c:v>
                </c:pt>
                <c:pt idx="162">
                  <c:v>10</c:v>
                </c:pt>
                <c:pt idx="163">
                  <c:v>12</c:v>
                </c:pt>
                <c:pt idx="164">
                  <c:v>8</c:v>
                </c:pt>
                <c:pt idx="165">
                  <c:v>4</c:v>
                </c:pt>
                <c:pt idx="166">
                  <c:v>14</c:v>
                </c:pt>
                <c:pt idx="167">
                  <c:v>10</c:v>
                </c:pt>
                <c:pt idx="168">
                  <c:v>2</c:v>
                </c:pt>
                <c:pt idx="169">
                  <c:v>0</c:v>
                </c:pt>
                <c:pt idx="170">
                  <c:v>2</c:v>
                </c:pt>
                <c:pt idx="171">
                  <c:v>12</c:v>
                </c:pt>
                <c:pt idx="172">
                  <c:v>10</c:v>
                </c:pt>
                <c:pt idx="173">
                  <c:v>10</c:v>
                </c:pt>
                <c:pt idx="174">
                  <c:v>0</c:v>
                </c:pt>
                <c:pt idx="175">
                  <c:v>10</c:v>
                </c:pt>
                <c:pt idx="176">
                  <c:v>8</c:v>
                </c:pt>
                <c:pt idx="177">
                  <c:v>12</c:v>
                </c:pt>
                <c:pt idx="178">
                  <c:v>2</c:v>
                </c:pt>
                <c:pt idx="179">
                  <c:v>6</c:v>
                </c:pt>
                <c:pt idx="180">
                  <c:v>6</c:v>
                </c:pt>
                <c:pt idx="181">
                  <c:v>10</c:v>
                </c:pt>
                <c:pt idx="182">
                  <c:v>16</c:v>
                </c:pt>
                <c:pt idx="183">
                  <c:v>4</c:v>
                </c:pt>
                <c:pt idx="184">
                  <c:v>10</c:v>
                </c:pt>
                <c:pt idx="185">
                  <c:v>2</c:v>
                </c:pt>
                <c:pt idx="186">
                  <c:v>0</c:v>
                </c:pt>
                <c:pt idx="187">
                  <c:v>8</c:v>
                </c:pt>
                <c:pt idx="188">
                  <c:v>4</c:v>
                </c:pt>
                <c:pt idx="189">
                  <c:v>4</c:v>
                </c:pt>
                <c:pt idx="190">
                  <c:v>10</c:v>
                </c:pt>
                <c:pt idx="191">
                  <c:v>2</c:v>
                </c:pt>
                <c:pt idx="192">
                  <c:v>2</c:v>
                </c:pt>
                <c:pt idx="193">
                  <c:v>12</c:v>
                </c:pt>
                <c:pt idx="194">
                  <c:v>0</c:v>
                </c:pt>
                <c:pt idx="195">
                  <c:v>2</c:v>
                </c:pt>
                <c:pt idx="196">
                  <c:v>4</c:v>
                </c:pt>
                <c:pt idx="197">
                  <c:v>6</c:v>
                </c:pt>
                <c:pt idx="198">
                  <c:v>4</c:v>
                </c:pt>
              </c:numCache>
            </c:numRef>
          </c:yVal>
        </c:ser>
        <c:ser>
          <c:idx val="2"/>
          <c:order val="2"/>
          <c:tx>
            <c:strRef>
              <c:f>'InSb Peak'!$A$1:$C$1</c:f>
              <c:strCache>
                <c:ptCount val="1"/>
                <c:pt idx="0">
                  <c:v>Omega Scan t263b-20090305-11 InSb 004 Phi 0</c:v>
                </c:pt>
              </c:strCache>
            </c:strRef>
          </c:tx>
          <c:spPr>
            <a:ln>
              <a:solidFill>
                <a:srgbClr val="33CC33"/>
              </a:solidFill>
            </a:ln>
          </c:spPr>
          <c:marker>
            <c:symbol val="none"/>
          </c:marker>
          <c:xVal>
            <c:numRef>
              <c:f>'InSb Peak'!$B$2:$B$256</c:f>
              <c:numCache>
                <c:formatCode>General</c:formatCode>
                <c:ptCount val="255"/>
                <c:pt idx="0">
                  <c:v>26.980749999999986</c:v>
                </c:pt>
                <c:pt idx="1">
                  <c:v>26.982749999999982</c:v>
                </c:pt>
                <c:pt idx="2">
                  <c:v>26.984750000000002</c:v>
                </c:pt>
                <c:pt idx="3">
                  <c:v>26.986749999999986</c:v>
                </c:pt>
                <c:pt idx="4">
                  <c:v>26.988749999999985</c:v>
                </c:pt>
                <c:pt idx="5">
                  <c:v>26.990750000000002</c:v>
                </c:pt>
                <c:pt idx="6">
                  <c:v>26.992749999999987</c:v>
                </c:pt>
                <c:pt idx="7">
                  <c:v>26.99475</c:v>
                </c:pt>
                <c:pt idx="8">
                  <c:v>26.996749999999984</c:v>
                </c:pt>
                <c:pt idx="9">
                  <c:v>26.998749999999987</c:v>
                </c:pt>
                <c:pt idx="10">
                  <c:v>27.00075</c:v>
                </c:pt>
                <c:pt idx="11">
                  <c:v>27.002749999999985</c:v>
                </c:pt>
                <c:pt idx="12">
                  <c:v>27.004750000000001</c:v>
                </c:pt>
                <c:pt idx="13">
                  <c:v>27.00675</c:v>
                </c:pt>
                <c:pt idx="14">
                  <c:v>27.008749999999985</c:v>
                </c:pt>
                <c:pt idx="15">
                  <c:v>27.010750000000005</c:v>
                </c:pt>
                <c:pt idx="16">
                  <c:v>27.01275</c:v>
                </c:pt>
                <c:pt idx="17">
                  <c:v>27.014749999999992</c:v>
                </c:pt>
                <c:pt idx="18">
                  <c:v>27.016750000000005</c:v>
                </c:pt>
                <c:pt idx="19">
                  <c:v>27.018750000000001</c:v>
                </c:pt>
                <c:pt idx="20">
                  <c:v>27.02075</c:v>
                </c:pt>
                <c:pt idx="21">
                  <c:v>27.022750000000002</c:v>
                </c:pt>
                <c:pt idx="22">
                  <c:v>27.024750000000001</c:v>
                </c:pt>
                <c:pt idx="23">
                  <c:v>27.02675</c:v>
                </c:pt>
                <c:pt idx="24">
                  <c:v>27.028749999999985</c:v>
                </c:pt>
                <c:pt idx="25">
                  <c:v>27.030750000000001</c:v>
                </c:pt>
                <c:pt idx="26">
                  <c:v>27.03275</c:v>
                </c:pt>
                <c:pt idx="27">
                  <c:v>27.034749999999988</c:v>
                </c:pt>
                <c:pt idx="28">
                  <c:v>27.036750000000001</c:v>
                </c:pt>
                <c:pt idx="29">
                  <c:v>27.03875</c:v>
                </c:pt>
                <c:pt idx="30">
                  <c:v>27.040749999999985</c:v>
                </c:pt>
                <c:pt idx="31">
                  <c:v>27.042750000000002</c:v>
                </c:pt>
                <c:pt idx="32">
                  <c:v>27.044750000000001</c:v>
                </c:pt>
                <c:pt idx="33">
                  <c:v>27.046749999999985</c:v>
                </c:pt>
                <c:pt idx="34">
                  <c:v>27.048750000000002</c:v>
                </c:pt>
                <c:pt idx="35">
                  <c:v>27.050750000000001</c:v>
                </c:pt>
                <c:pt idx="36">
                  <c:v>27.05275</c:v>
                </c:pt>
                <c:pt idx="37">
                  <c:v>27.054750000000009</c:v>
                </c:pt>
                <c:pt idx="38">
                  <c:v>27.056750000000001</c:v>
                </c:pt>
                <c:pt idx="39">
                  <c:v>27.05875</c:v>
                </c:pt>
                <c:pt idx="40">
                  <c:v>27.060749999999985</c:v>
                </c:pt>
                <c:pt idx="41">
                  <c:v>27.062749999999987</c:v>
                </c:pt>
                <c:pt idx="42">
                  <c:v>27.06475</c:v>
                </c:pt>
                <c:pt idx="43">
                  <c:v>27.066749999999985</c:v>
                </c:pt>
                <c:pt idx="44">
                  <c:v>27.068749999999987</c:v>
                </c:pt>
                <c:pt idx="45">
                  <c:v>27.07075</c:v>
                </c:pt>
                <c:pt idx="46">
                  <c:v>27.072749999999985</c:v>
                </c:pt>
                <c:pt idx="47">
                  <c:v>27.074750000000005</c:v>
                </c:pt>
                <c:pt idx="48">
                  <c:v>27.076750000000001</c:v>
                </c:pt>
                <c:pt idx="49">
                  <c:v>27.078749999999985</c:v>
                </c:pt>
                <c:pt idx="50">
                  <c:v>27.080750000000002</c:v>
                </c:pt>
                <c:pt idx="51">
                  <c:v>27.082749999999987</c:v>
                </c:pt>
                <c:pt idx="52">
                  <c:v>27.08475</c:v>
                </c:pt>
                <c:pt idx="53">
                  <c:v>27.086750000000002</c:v>
                </c:pt>
                <c:pt idx="54">
                  <c:v>27.088749999999987</c:v>
                </c:pt>
                <c:pt idx="55">
                  <c:v>27.09075</c:v>
                </c:pt>
                <c:pt idx="56">
                  <c:v>27.092749999999985</c:v>
                </c:pt>
                <c:pt idx="57">
                  <c:v>27.094750000000001</c:v>
                </c:pt>
                <c:pt idx="58">
                  <c:v>27.09675</c:v>
                </c:pt>
                <c:pt idx="59">
                  <c:v>27.098749999999985</c:v>
                </c:pt>
                <c:pt idx="60">
                  <c:v>27.100750000000001</c:v>
                </c:pt>
                <c:pt idx="61">
                  <c:v>27.10275</c:v>
                </c:pt>
                <c:pt idx="62">
                  <c:v>27.104749999999992</c:v>
                </c:pt>
                <c:pt idx="63">
                  <c:v>27.106750000000005</c:v>
                </c:pt>
                <c:pt idx="64">
                  <c:v>27.108750000000001</c:v>
                </c:pt>
                <c:pt idx="65">
                  <c:v>27.110749999999992</c:v>
                </c:pt>
                <c:pt idx="66">
                  <c:v>27.112750000000005</c:v>
                </c:pt>
                <c:pt idx="67">
                  <c:v>27.114750000000008</c:v>
                </c:pt>
                <c:pt idx="68">
                  <c:v>27.116750000000007</c:v>
                </c:pt>
                <c:pt idx="69">
                  <c:v>27.118750000000009</c:v>
                </c:pt>
                <c:pt idx="70">
                  <c:v>27.120750000000001</c:v>
                </c:pt>
                <c:pt idx="71">
                  <c:v>27.12275</c:v>
                </c:pt>
                <c:pt idx="72">
                  <c:v>27.124749999999988</c:v>
                </c:pt>
                <c:pt idx="73">
                  <c:v>27.126750000000001</c:v>
                </c:pt>
                <c:pt idx="74">
                  <c:v>27.12875</c:v>
                </c:pt>
                <c:pt idx="75">
                  <c:v>27.130749999999988</c:v>
                </c:pt>
                <c:pt idx="76">
                  <c:v>27.132750000000001</c:v>
                </c:pt>
                <c:pt idx="77">
                  <c:v>27.134750000000007</c:v>
                </c:pt>
                <c:pt idx="78">
                  <c:v>27.136749999999992</c:v>
                </c:pt>
                <c:pt idx="79">
                  <c:v>27.138750000000005</c:v>
                </c:pt>
                <c:pt idx="80">
                  <c:v>27.140750000000001</c:v>
                </c:pt>
                <c:pt idx="81">
                  <c:v>27.142749999999985</c:v>
                </c:pt>
                <c:pt idx="82">
                  <c:v>27.144750000000005</c:v>
                </c:pt>
                <c:pt idx="83">
                  <c:v>27.146750000000001</c:v>
                </c:pt>
                <c:pt idx="84">
                  <c:v>27.14875</c:v>
                </c:pt>
                <c:pt idx="85">
                  <c:v>27.150750000000009</c:v>
                </c:pt>
                <c:pt idx="86">
                  <c:v>27.152750000000001</c:v>
                </c:pt>
                <c:pt idx="87">
                  <c:v>27.154750000000007</c:v>
                </c:pt>
                <c:pt idx="88">
                  <c:v>27.156749999999988</c:v>
                </c:pt>
                <c:pt idx="89">
                  <c:v>27.158750000000001</c:v>
                </c:pt>
                <c:pt idx="90">
                  <c:v>27.16075</c:v>
                </c:pt>
                <c:pt idx="91">
                  <c:v>27.162749999999985</c:v>
                </c:pt>
                <c:pt idx="92">
                  <c:v>27.164750000000005</c:v>
                </c:pt>
                <c:pt idx="93">
                  <c:v>27.16675</c:v>
                </c:pt>
                <c:pt idx="94">
                  <c:v>27.168749999999985</c:v>
                </c:pt>
                <c:pt idx="95">
                  <c:v>27.170750000000005</c:v>
                </c:pt>
                <c:pt idx="96">
                  <c:v>27.172750000000001</c:v>
                </c:pt>
                <c:pt idx="97">
                  <c:v>27.174750000000007</c:v>
                </c:pt>
                <c:pt idx="98">
                  <c:v>27.176750000000009</c:v>
                </c:pt>
                <c:pt idx="99">
                  <c:v>27.178750000000001</c:v>
                </c:pt>
                <c:pt idx="100">
                  <c:v>27.18075</c:v>
                </c:pt>
                <c:pt idx="101">
                  <c:v>27.182750000000002</c:v>
                </c:pt>
                <c:pt idx="102">
                  <c:v>27.184750000000001</c:v>
                </c:pt>
                <c:pt idx="103">
                  <c:v>27.18675</c:v>
                </c:pt>
                <c:pt idx="104">
                  <c:v>27.188749999999985</c:v>
                </c:pt>
                <c:pt idx="105">
                  <c:v>27.190750000000001</c:v>
                </c:pt>
                <c:pt idx="106">
                  <c:v>27.19275</c:v>
                </c:pt>
                <c:pt idx="107">
                  <c:v>27.194749999999992</c:v>
                </c:pt>
                <c:pt idx="108">
                  <c:v>27.196750000000005</c:v>
                </c:pt>
                <c:pt idx="109">
                  <c:v>27.19875</c:v>
                </c:pt>
                <c:pt idx="110">
                  <c:v>27.200749999999985</c:v>
                </c:pt>
                <c:pt idx="111">
                  <c:v>27.202750000000002</c:v>
                </c:pt>
                <c:pt idx="112">
                  <c:v>27.204750000000001</c:v>
                </c:pt>
                <c:pt idx="113">
                  <c:v>27.20675</c:v>
                </c:pt>
                <c:pt idx="114">
                  <c:v>27.208750000000002</c:v>
                </c:pt>
                <c:pt idx="115">
                  <c:v>27.210750000000001</c:v>
                </c:pt>
                <c:pt idx="116">
                  <c:v>27.21275</c:v>
                </c:pt>
                <c:pt idx="117">
                  <c:v>27.214750000000009</c:v>
                </c:pt>
                <c:pt idx="118">
                  <c:v>27.216750000000001</c:v>
                </c:pt>
                <c:pt idx="119">
                  <c:v>27.21875</c:v>
                </c:pt>
                <c:pt idx="120">
                  <c:v>27.220749999999985</c:v>
                </c:pt>
                <c:pt idx="121">
                  <c:v>27.222749999999987</c:v>
                </c:pt>
                <c:pt idx="122">
                  <c:v>27.22475</c:v>
                </c:pt>
                <c:pt idx="123">
                  <c:v>27.226749999999985</c:v>
                </c:pt>
                <c:pt idx="124">
                  <c:v>27.228750000000002</c:v>
                </c:pt>
                <c:pt idx="125">
                  <c:v>27.23075</c:v>
                </c:pt>
                <c:pt idx="126">
                  <c:v>27.232749999999985</c:v>
                </c:pt>
                <c:pt idx="127">
                  <c:v>27.234750000000005</c:v>
                </c:pt>
                <c:pt idx="128">
                  <c:v>27.236750000000001</c:v>
                </c:pt>
                <c:pt idx="129">
                  <c:v>27.23875</c:v>
                </c:pt>
                <c:pt idx="130">
                  <c:v>27.240750000000002</c:v>
                </c:pt>
                <c:pt idx="131">
                  <c:v>27.242749999999987</c:v>
                </c:pt>
                <c:pt idx="132">
                  <c:v>27.24475</c:v>
                </c:pt>
                <c:pt idx="133">
                  <c:v>27.246750000000002</c:v>
                </c:pt>
                <c:pt idx="134">
                  <c:v>27.248749999999987</c:v>
                </c:pt>
                <c:pt idx="135">
                  <c:v>27.25075</c:v>
                </c:pt>
                <c:pt idx="136">
                  <c:v>27.252749999999985</c:v>
                </c:pt>
                <c:pt idx="137">
                  <c:v>27.254750000000001</c:v>
                </c:pt>
                <c:pt idx="138">
                  <c:v>27.25675</c:v>
                </c:pt>
                <c:pt idx="139">
                  <c:v>27.258749999999985</c:v>
                </c:pt>
                <c:pt idx="140">
                  <c:v>27.260750000000002</c:v>
                </c:pt>
                <c:pt idx="141">
                  <c:v>27.262749999999986</c:v>
                </c:pt>
                <c:pt idx="142">
                  <c:v>27.264749999999985</c:v>
                </c:pt>
                <c:pt idx="143">
                  <c:v>27.266750000000002</c:v>
                </c:pt>
                <c:pt idx="144">
                  <c:v>27.268749999999986</c:v>
                </c:pt>
                <c:pt idx="145">
                  <c:v>27.27075</c:v>
                </c:pt>
                <c:pt idx="146">
                  <c:v>27.272750000000002</c:v>
                </c:pt>
                <c:pt idx="147">
                  <c:v>27.274750000000001</c:v>
                </c:pt>
                <c:pt idx="148">
                  <c:v>27.27675</c:v>
                </c:pt>
                <c:pt idx="149">
                  <c:v>27.278750000000002</c:v>
                </c:pt>
                <c:pt idx="150">
                  <c:v>27.280749999999987</c:v>
                </c:pt>
                <c:pt idx="151">
                  <c:v>27.282749999999986</c:v>
                </c:pt>
                <c:pt idx="152">
                  <c:v>27.284749999999985</c:v>
                </c:pt>
                <c:pt idx="153">
                  <c:v>27.286749999999987</c:v>
                </c:pt>
                <c:pt idx="154">
                  <c:v>27.288749999999986</c:v>
                </c:pt>
                <c:pt idx="155">
                  <c:v>27.290749999999985</c:v>
                </c:pt>
                <c:pt idx="156">
                  <c:v>27.292750000000002</c:v>
                </c:pt>
                <c:pt idx="157">
                  <c:v>27.294750000000001</c:v>
                </c:pt>
                <c:pt idx="158">
                  <c:v>27.296749999999985</c:v>
                </c:pt>
                <c:pt idx="159">
                  <c:v>27.298750000000002</c:v>
                </c:pt>
                <c:pt idx="160">
                  <c:v>27.300750000000001</c:v>
                </c:pt>
                <c:pt idx="161">
                  <c:v>27.30275</c:v>
                </c:pt>
                <c:pt idx="162">
                  <c:v>27.304750000000009</c:v>
                </c:pt>
                <c:pt idx="163">
                  <c:v>27.306750000000001</c:v>
                </c:pt>
                <c:pt idx="164">
                  <c:v>27.30875</c:v>
                </c:pt>
                <c:pt idx="165">
                  <c:v>27.310750000000009</c:v>
                </c:pt>
                <c:pt idx="166">
                  <c:v>27.312750000000001</c:v>
                </c:pt>
                <c:pt idx="167">
                  <c:v>27.314750000000007</c:v>
                </c:pt>
                <c:pt idx="168">
                  <c:v>27.316749999999988</c:v>
                </c:pt>
                <c:pt idx="169">
                  <c:v>27.318750000000001</c:v>
                </c:pt>
                <c:pt idx="170">
                  <c:v>27.32075</c:v>
                </c:pt>
                <c:pt idx="171">
                  <c:v>27.322749999999985</c:v>
                </c:pt>
                <c:pt idx="172">
                  <c:v>27.324750000000005</c:v>
                </c:pt>
                <c:pt idx="173">
                  <c:v>27.326750000000001</c:v>
                </c:pt>
                <c:pt idx="174">
                  <c:v>27.328749999999985</c:v>
                </c:pt>
                <c:pt idx="175">
                  <c:v>27.330750000000005</c:v>
                </c:pt>
                <c:pt idx="176">
                  <c:v>27.332750000000001</c:v>
                </c:pt>
                <c:pt idx="177">
                  <c:v>27.334750000000007</c:v>
                </c:pt>
                <c:pt idx="178">
                  <c:v>27.336750000000009</c:v>
                </c:pt>
                <c:pt idx="179">
                  <c:v>27.338750000000001</c:v>
                </c:pt>
                <c:pt idx="180">
                  <c:v>27.34075</c:v>
                </c:pt>
                <c:pt idx="181">
                  <c:v>27.342750000000002</c:v>
                </c:pt>
                <c:pt idx="182">
                  <c:v>27.344750000000001</c:v>
                </c:pt>
                <c:pt idx="183">
                  <c:v>27.34675</c:v>
                </c:pt>
                <c:pt idx="184">
                  <c:v>27.348749999999985</c:v>
                </c:pt>
                <c:pt idx="185">
                  <c:v>27.350750000000001</c:v>
                </c:pt>
                <c:pt idx="186">
                  <c:v>27.35275</c:v>
                </c:pt>
                <c:pt idx="187">
                  <c:v>27.354749999999992</c:v>
                </c:pt>
                <c:pt idx="188">
                  <c:v>27.356750000000005</c:v>
                </c:pt>
                <c:pt idx="189">
                  <c:v>27.358750000000001</c:v>
                </c:pt>
                <c:pt idx="190">
                  <c:v>27.360749999999985</c:v>
                </c:pt>
                <c:pt idx="191">
                  <c:v>27.362750000000002</c:v>
                </c:pt>
                <c:pt idx="192">
                  <c:v>27.364750000000001</c:v>
                </c:pt>
                <c:pt idx="193">
                  <c:v>27.36675</c:v>
                </c:pt>
                <c:pt idx="194">
                  <c:v>27.368750000000002</c:v>
                </c:pt>
                <c:pt idx="195">
                  <c:v>27.370750000000001</c:v>
                </c:pt>
                <c:pt idx="196">
                  <c:v>27.37275</c:v>
                </c:pt>
                <c:pt idx="197">
                  <c:v>27.374750000000009</c:v>
                </c:pt>
                <c:pt idx="198">
                  <c:v>27.376750000000001</c:v>
                </c:pt>
                <c:pt idx="199">
                  <c:v>27.37875</c:v>
                </c:pt>
                <c:pt idx="200">
                  <c:v>27.380749999999985</c:v>
                </c:pt>
                <c:pt idx="201">
                  <c:v>27.382749999999987</c:v>
                </c:pt>
                <c:pt idx="202">
                  <c:v>27.38475</c:v>
                </c:pt>
                <c:pt idx="203">
                  <c:v>27.386749999999985</c:v>
                </c:pt>
                <c:pt idx="204">
                  <c:v>27.388750000000002</c:v>
                </c:pt>
                <c:pt idx="205">
                  <c:v>27.390750000000001</c:v>
                </c:pt>
                <c:pt idx="206">
                  <c:v>27.392749999999985</c:v>
                </c:pt>
                <c:pt idx="207">
                  <c:v>27.394750000000005</c:v>
                </c:pt>
                <c:pt idx="208">
                  <c:v>27.396750000000001</c:v>
                </c:pt>
                <c:pt idx="209">
                  <c:v>27.39875</c:v>
                </c:pt>
                <c:pt idx="210">
                  <c:v>27.400750000000002</c:v>
                </c:pt>
                <c:pt idx="211">
                  <c:v>27.402749999999987</c:v>
                </c:pt>
                <c:pt idx="212">
                  <c:v>27.40475</c:v>
                </c:pt>
                <c:pt idx="213">
                  <c:v>27.406750000000002</c:v>
                </c:pt>
                <c:pt idx="214">
                  <c:v>27.408749999999987</c:v>
                </c:pt>
                <c:pt idx="215">
                  <c:v>27.41075</c:v>
                </c:pt>
                <c:pt idx="216">
                  <c:v>27.412749999999985</c:v>
                </c:pt>
                <c:pt idx="217">
                  <c:v>27.414750000000005</c:v>
                </c:pt>
                <c:pt idx="218">
                  <c:v>27.41675</c:v>
                </c:pt>
                <c:pt idx="219">
                  <c:v>27.418749999999985</c:v>
                </c:pt>
                <c:pt idx="220">
                  <c:v>27.420750000000002</c:v>
                </c:pt>
                <c:pt idx="221">
                  <c:v>27.422749999999986</c:v>
                </c:pt>
                <c:pt idx="222">
                  <c:v>27.42475</c:v>
                </c:pt>
                <c:pt idx="223">
                  <c:v>27.426750000000002</c:v>
                </c:pt>
                <c:pt idx="224">
                  <c:v>27.428749999999987</c:v>
                </c:pt>
                <c:pt idx="225">
                  <c:v>27.43075</c:v>
                </c:pt>
                <c:pt idx="226">
                  <c:v>27.432750000000002</c:v>
                </c:pt>
                <c:pt idx="227">
                  <c:v>27.434750000000001</c:v>
                </c:pt>
                <c:pt idx="228">
                  <c:v>27.43675</c:v>
                </c:pt>
                <c:pt idx="229">
                  <c:v>27.438750000000002</c:v>
                </c:pt>
                <c:pt idx="230">
                  <c:v>27.440749999999987</c:v>
                </c:pt>
                <c:pt idx="231">
                  <c:v>27.442749999999986</c:v>
                </c:pt>
                <c:pt idx="232">
                  <c:v>27.444749999999985</c:v>
                </c:pt>
                <c:pt idx="233">
                  <c:v>27.446750000000002</c:v>
                </c:pt>
                <c:pt idx="234">
                  <c:v>27.448749999999986</c:v>
                </c:pt>
                <c:pt idx="235">
                  <c:v>27.450749999999985</c:v>
                </c:pt>
                <c:pt idx="236">
                  <c:v>27.452750000000002</c:v>
                </c:pt>
                <c:pt idx="237">
                  <c:v>27.454750000000001</c:v>
                </c:pt>
                <c:pt idx="238">
                  <c:v>27.45675</c:v>
                </c:pt>
                <c:pt idx="239">
                  <c:v>27.458750000000002</c:v>
                </c:pt>
                <c:pt idx="240">
                  <c:v>27.460749999999987</c:v>
                </c:pt>
                <c:pt idx="241">
                  <c:v>27.462749999999986</c:v>
                </c:pt>
                <c:pt idx="242">
                  <c:v>27.464750000000002</c:v>
                </c:pt>
                <c:pt idx="243">
                  <c:v>27.466749999999987</c:v>
                </c:pt>
                <c:pt idx="244">
                  <c:v>27.468749999999986</c:v>
                </c:pt>
                <c:pt idx="245">
                  <c:v>27.470750000000002</c:v>
                </c:pt>
                <c:pt idx="246">
                  <c:v>27.472749999999987</c:v>
                </c:pt>
                <c:pt idx="247">
                  <c:v>27.47475</c:v>
                </c:pt>
                <c:pt idx="248">
                  <c:v>27.476749999999985</c:v>
                </c:pt>
                <c:pt idx="249">
                  <c:v>27.478750000000002</c:v>
                </c:pt>
                <c:pt idx="250">
                  <c:v>27.480749999999986</c:v>
                </c:pt>
                <c:pt idx="251">
                  <c:v>27.482749999999982</c:v>
                </c:pt>
                <c:pt idx="252">
                  <c:v>27.484750000000002</c:v>
                </c:pt>
                <c:pt idx="253">
                  <c:v>27.486749999999986</c:v>
                </c:pt>
                <c:pt idx="254">
                  <c:v>27.488749999999985</c:v>
                </c:pt>
              </c:numCache>
            </c:numRef>
          </c:xVal>
          <c:yVal>
            <c:numRef>
              <c:f>'InSb Peak'!$C$2:$C$256</c:f>
              <c:numCache>
                <c:formatCode>General</c:formatCode>
                <c:ptCount val="255"/>
                <c:pt idx="0">
                  <c:v>18</c:v>
                </c:pt>
                <c:pt idx="1">
                  <c:v>24</c:v>
                </c:pt>
                <c:pt idx="2">
                  <c:v>22</c:v>
                </c:pt>
                <c:pt idx="3">
                  <c:v>26</c:v>
                </c:pt>
                <c:pt idx="4">
                  <c:v>22</c:v>
                </c:pt>
                <c:pt idx="5">
                  <c:v>34</c:v>
                </c:pt>
                <c:pt idx="6">
                  <c:v>30</c:v>
                </c:pt>
                <c:pt idx="7">
                  <c:v>28</c:v>
                </c:pt>
                <c:pt idx="8">
                  <c:v>36</c:v>
                </c:pt>
                <c:pt idx="9">
                  <c:v>22</c:v>
                </c:pt>
                <c:pt idx="10">
                  <c:v>30</c:v>
                </c:pt>
                <c:pt idx="11">
                  <c:v>40</c:v>
                </c:pt>
                <c:pt idx="12">
                  <c:v>26</c:v>
                </c:pt>
                <c:pt idx="13">
                  <c:v>30</c:v>
                </c:pt>
                <c:pt idx="14">
                  <c:v>30</c:v>
                </c:pt>
                <c:pt idx="15">
                  <c:v>48</c:v>
                </c:pt>
                <c:pt idx="16">
                  <c:v>30</c:v>
                </c:pt>
                <c:pt idx="17">
                  <c:v>24</c:v>
                </c:pt>
                <c:pt idx="18">
                  <c:v>34</c:v>
                </c:pt>
                <c:pt idx="19">
                  <c:v>28</c:v>
                </c:pt>
                <c:pt idx="20">
                  <c:v>34</c:v>
                </c:pt>
                <c:pt idx="21">
                  <c:v>18</c:v>
                </c:pt>
                <c:pt idx="22">
                  <c:v>24</c:v>
                </c:pt>
                <c:pt idx="23">
                  <c:v>50</c:v>
                </c:pt>
                <c:pt idx="24">
                  <c:v>36</c:v>
                </c:pt>
                <c:pt idx="25">
                  <c:v>50</c:v>
                </c:pt>
                <c:pt idx="26">
                  <c:v>32</c:v>
                </c:pt>
                <c:pt idx="27">
                  <c:v>36</c:v>
                </c:pt>
                <c:pt idx="28">
                  <c:v>52</c:v>
                </c:pt>
                <c:pt idx="29">
                  <c:v>42</c:v>
                </c:pt>
                <c:pt idx="30">
                  <c:v>24</c:v>
                </c:pt>
                <c:pt idx="31">
                  <c:v>34</c:v>
                </c:pt>
                <c:pt idx="32">
                  <c:v>36</c:v>
                </c:pt>
                <c:pt idx="33">
                  <c:v>46</c:v>
                </c:pt>
                <c:pt idx="34">
                  <c:v>28</c:v>
                </c:pt>
                <c:pt idx="35">
                  <c:v>34</c:v>
                </c:pt>
                <c:pt idx="36">
                  <c:v>46</c:v>
                </c:pt>
                <c:pt idx="37">
                  <c:v>36</c:v>
                </c:pt>
                <c:pt idx="38">
                  <c:v>36</c:v>
                </c:pt>
                <c:pt idx="39">
                  <c:v>48</c:v>
                </c:pt>
                <c:pt idx="40">
                  <c:v>44</c:v>
                </c:pt>
                <c:pt idx="41">
                  <c:v>46</c:v>
                </c:pt>
                <c:pt idx="42">
                  <c:v>42</c:v>
                </c:pt>
                <c:pt idx="43">
                  <c:v>42</c:v>
                </c:pt>
                <c:pt idx="44">
                  <c:v>32</c:v>
                </c:pt>
                <c:pt idx="45">
                  <c:v>44</c:v>
                </c:pt>
                <c:pt idx="46">
                  <c:v>48</c:v>
                </c:pt>
                <c:pt idx="47">
                  <c:v>60</c:v>
                </c:pt>
                <c:pt idx="48">
                  <c:v>64</c:v>
                </c:pt>
                <c:pt idx="49">
                  <c:v>52</c:v>
                </c:pt>
                <c:pt idx="50">
                  <c:v>64</c:v>
                </c:pt>
                <c:pt idx="51">
                  <c:v>72</c:v>
                </c:pt>
                <c:pt idx="52">
                  <c:v>56</c:v>
                </c:pt>
                <c:pt idx="53">
                  <c:v>66</c:v>
                </c:pt>
                <c:pt idx="54">
                  <c:v>80</c:v>
                </c:pt>
                <c:pt idx="55">
                  <c:v>62</c:v>
                </c:pt>
                <c:pt idx="56">
                  <c:v>74</c:v>
                </c:pt>
                <c:pt idx="57">
                  <c:v>100</c:v>
                </c:pt>
                <c:pt idx="58">
                  <c:v>52</c:v>
                </c:pt>
                <c:pt idx="59">
                  <c:v>72</c:v>
                </c:pt>
                <c:pt idx="60">
                  <c:v>92</c:v>
                </c:pt>
                <c:pt idx="61">
                  <c:v>74</c:v>
                </c:pt>
                <c:pt idx="62">
                  <c:v>80</c:v>
                </c:pt>
                <c:pt idx="63">
                  <c:v>92</c:v>
                </c:pt>
                <c:pt idx="64">
                  <c:v>84</c:v>
                </c:pt>
                <c:pt idx="65">
                  <c:v>88</c:v>
                </c:pt>
                <c:pt idx="66">
                  <c:v>130</c:v>
                </c:pt>
                <c:pt idx="67">
                  <c:v>124</c:v>
                </c:pt>
                <c:pt idx="68">
                  <c:v>88</c:v>
                </c:pt>
                <c:pt idx="69">
                  <c:v>110</c:v>
                </c:pt>
                <c:pt idx="70">
                  <c:v>144</c:v>
                </c:pt>
                <c:pt idx="71">
                  <c:v>120</c:v>
                </c:pt>
                <c:pt idx="72">
                  <c:v>138</c:v>
                </c:pt>
                <c:pt idx="73">
                  <c:v>144</c:v>
                </c:pt>
                <c:pt idx="74">
                  <c:v>128</c:v>
                </c:pt>
                <c:pt idx="75">
                  <c:v>188</c:v>
                </c:pt>
                <c:pt idx="76">
                  <c:v>172</c:v>
                </c:pt>
                <c:pt idx="77">
                  <c:v>142</c:v>
                </c:pt>
                <c:pt idx="78">
                  <c:v>188</c:v>
                </c:pt>
                <c:pt idx="79">
                  <c:v>224</c:v>
                </c:pt>
                <c:pt idx="80">
                  <c:v>220</c:v>
                </c:pt>
                <c:pt idx="81">
                  <c:v>200</c:v>
                </c:pt>
                <c:pt idx="82">
                  <c:v>244</c:v>
                </c:pt>
                <c:pt idx="83">
                  <c:v>278</c:v>
                </c:pt>
                <c:pt idx="84">
                  <c:v>260</c:v>
                </c:pt>
                <c:pt idx="85">
                  <c:v>306</c:v>
                </c:pt>
                <c:pt idx="86">
                  <c:v>368</c:v>
                </c:pt>
                <c:pt idx="87">
                  <c:v>390</c:v>
                </c:pt>
                <c:pt idx="88">
                  <c:v>436</c:v>
                </c:pt>
                <c:pt idx="89">
                  <c:v>478</c:v>
                </c:pt>
                <c:pt idx="90">
                  <c:v>514</c:v>
                </c:pt>
                <c:pt idx="91">
                  <c:v>546</c:v>
                </c:pt>
                <c:pt idx="92">
                  <c:v>566</c:v>
                </c:pt>
                <c:pt idx="93">
                  <c:v>636</c:v>
                </c:pt>
                <c:pt idx="94">
                  <c:v>756</c:v>
                </c:pt>
                <c:pt idx="95">
                  <c:v>726</c:v>
                </c:pt>
                <c:pt idx="96">
                  <c:v>858</c:v>
                </c:pt>
                <c:pt idx="97">
                  <c:v>934</c:v>
                </c:pt>
                <c:pt idx="98">
                  <c:v>1070</c:v>
                </c:pt>
                <c:pt idx="99">
                  <c:v>1126</c:v>
                </c:pt>
                <c:pt idx="100">
                  <c:v>1226</c:v>
                </c:pt>
                <c:pt idx="101">
                  <c:v>1322</c:v>
                </c:pt>
                <c:pt idx="102">
                  <c:v>1536</c:v>
                </c:pt>
                <c:pt idx="103">
                  <c:v>1684</c:v>
                </c:pt>
                <c:pt idx="104">
                  <c:v>1828</c:v>
                </c:pt>
                <c:pt idx="105">
                  <c:v>2056</c:v>
                </c:pt>
                <c:pt idx="106">
                  <c:v>2258</c:v>
                </c:pt>
                <c:pt idx="107">
                  <c:v>2200</c:v>
                </c:pt>
                <c:pt idx="108">
                  <c:v>2532</c:v>
                </c:pt>
                <c:pt idx="109">
                  <c:v>2842</c:v>
                </c:pt>
                <c:pt idx="110">
                  <c:v>3044</c:v>
                </c:pt>
                <c:pt idx="111">
                  <c:v>3244</c:v>
                </c:pt>
                <c:pt idx="112">
                  <c:v>3610</c:v>
                </c:pt>
                <c:pt idx="113">
                  <c:v>3828</c:v>
                </c:pt>
                <c:pt idx="114">
                  <c:v>4120</c:v>
                </c:pt>
                <c:pt idx="115">
                  <c:v>4322</c:v>
                </c:pt>
                <c:pt idx="116">
                  <c:v>4866</c:v>
                </c:pt>
                <c:pt idx="117">
                  <c:v>4902</c:v>
                </c:pt>
                <c:pt idx="118">
                  <c:v>5436</c:v>
                </c:pt>
                <c:pt idx="119">
                  <c:v>5544</c:v>
                </c:pt>
                <c:pt idx="120">
                  <c:v>6026</c:v>
                </c:pt>
                <c:pt idx="121">
                  <c:v>6306</c:v>
                </c:pt>
                <c:pt idx="122">
                  <c:v>6566</c:v>
                </c:pt>
                <c:pt idx="123">
                  <c:v>6916</c:v>
                </c:pt>
                <c:pt idx="124">
                  <c:v>6964</c:v>
                </c:pt>
                <c:pt idx="125">
                  <c:v>7172</c:v>
                </c:pt>
                <c:pt idx="126">
                  <c:v>7654</c:v>
                </c:pt>
                <c:pt idx="127">
                  <c:v>7740</c:v>
                </c:pt>
                <c:pt idx="128">
                  <c:v>7866</c:v>
                </c:pt>
                <c:pt idx="129">
                  <c:v>7950</c:v>
                </c:pt>
                <c:pt idx="130">
                  <c:v>8162</c:v>
                </c:pt>
                <c:pt idx="131">
                  <c:v>8138</c:v>
                </c:pt>
                <c:pt idx="132">
                  <c:v>8518</c:v>
                </c:pt>
                <c:pt idx="133">
                  <c:v>8320</c:v>
                </c:pt>
                <c:pt idx="134">
                  <c:v>8220</c:v>
                </c:pt>
                <c:pt idx="135">
                  <c:v>8228</c:v>
                </c:pt>
                <c:pt idx="136">
                  <c:v>8300</c:v>
                </c:pt>
                <c:pt idx="137">
                  <c:v>8164</c:v>
                </c:pt>
                <c:pt idx="138">
                  <c:v>7714</c:v>
                </c:pt>
                <c:pt idx="139">
                  <c:v>7850</c:v>
                </c:pt>
                <c:pt idx="140">
                  <c:v>7638</c:v>
                </c:pt>
                <c:pt idx="141">
                  <c:v>7548</c:v>
                </c:pt>
                <c:pt idx="142">
                  <c:v>7012</c:v>
                </c:pt>
                <c:pt idx="143">
                  <c:v>7006</c:v>
                </c:pt>
                <c:pt idx="144">
                  <c:v>6450</c:v>
                </c:pt>
                <c:pt idx="145">
                  <c:v>6370</c:v>
                </c:pt>
                <c:pt idx="146">
                  <c:v>5906</c:v>
                </c:pt>
                <c:pt idx="147">
                  <c:v>5848</c:v>
                </c:pt>
                <c:pt idx="148">
                  <c:v>5336</c:v>
                </c:pt>
                <c:pt idx="149">
                  <c:v>5080</c:v>
                </c:pt>
                <c:pt idx="150">
                  <c:v>4728</c:v>
                </c:pt>
                <c:pt idx="151">
                  <c:v>4338</c:v>
                </c:pt>
                <c:pt idx="152">
                  <c:v>4192</c:v>
                </c:pt>
                <c:pt idx="153">
                  <c:v>3936</c:v>
                </c:pt>
                <c:pt idx="154">
                  <c:v>3516</c:v>
                </c:pt>
                <c:pt idx="155">
                  <c:v>3168</c:v>
                </c:pt>
                <c:pt idx="156">
                  <c:v>3034</c:v>
                </c:pt>
                <c:pt idx="157">
                  <c:v>2634</c:v>
                </c:pt>
                <c:pt idx="158">
                  <c:v>2404</c:v>
                </c:pt>
                <c:pt idx="159">
                  <c:v>2182</c:v>
                </c:pt>
                <c:pt idx="160">
                  <c:v>2038</c:v>
                </c:pt>
                <c:pt idx="161">
                  <c:v>1932</c:v>
                </c:pt>
                <c:pt idx="162">
                  <c:v>1744</c:v>
                </c:pt>
                <c:pt idx="163">
                  <c:v>1486</c:v>
                </c:pt>
                <c:pt idx="164">
                  <c:v>1330</c:v>
                </c:pt>
                <c:pt idx="165">
                  <c:v>1192</c:v>
                </c:pt>
                <c:pt idx="166">
                  <c:v>1202</c:v>
                </c:pt>
                <c:pt idx="167">
                  <c:v>1114</c:v>
                </c:pt>
                <c:pt idx="168">
                  <c:v>898</c:v>
                </c:pt>
                <c:pt idx="169">
                  <c:v>800</c:v>
                </c:pt>
                <c:pt idx="170">
                  <c:v>774</c:v>
                </c:pt>
                <c:pt idx="171">
                  <c:v>612</c:v>
                </c:pt>
                <c:pt idx="172">
                  <c:v>566</c:v>
                </c:pt>
                <c:pt idx="173">
                  <c:v>546</c:v>
                </c:pt>
                <c:pt idx="174">
                  <c:v>548</c:v>
                </c:pt>
                <c:pt idx="175">
                  <c:v>454</c:v>
                </c:pt>
                <c:pt idx="176">
                  <c:v>446</c:v>
                </c:pt>
                <c:pt idx="177">
                  <c:v>342</c:v>
                </c:pt>
                <c:pt idx="178">
                  <c:v>306</c:v>
                </c:pt>
                <c:pt idx="179">
                  <c:v>352</c:v>
                </c:pt>
                <c:pt idx="180">
                  <c:v>262</c:v>
                </c:pt>
                <c:pt idx="181">
                  <c:v>308</c:v>
                </c:pt>
                <c:pt idx="182">
                  <c:v>284</c:v>
                </c:pt>
                <c:pt idx="183">
                  <c:v>198</c:v>
                </c:pt>
                <c:pt idx="184">
                  <c:v>232</c:v>
                </c:pt>
                <c:pt idx="185">
                  <c:v>192</c:v>
                </c:pt>
                <c:pt idx="186">
                  <c:v>224</c:v>
                </c:pt>
                <c:pt idx="187">
                  <c:v>156</c:v>
                </c:pt>
                <c:pt idx="188">
                  <c:v>148</c:v>
                </c:pt>
                <c:pt idx="189">
                  <c:v>130</c:v>
                </c:pt>
                <c:pt idx="190">
                  <c:v>128</c:v>
                </c:pt>
                <c:pt idx="191">
                  <c:v>118</c:v>
                </c:pt>
                <c:pt idx="192">
                  <c:v>134</c:v>
                </c:pt>
                <c:pt idx="193">
                  <c:v>122</c:v>
                </c:pt>
                <c:pt idx="194">
                  <c:v>90</c:v>
                </c:pt>
                <c:pt idx="195">
                  <c:v>98</c:v>
                </c:pt>
                <c:pt idx="196">
                  <c:v>114</c:v>
                </c:pt>
                <c:pt idx="197">
                  <c:v>86</c:v>
                </c:pt>
                <c:pt idx="198">
                  <c:v>96</c:v>
                </c:pt>
                <c:pt idx="199">
                  <c:v>110</c:v>
                </c:pt>
                <c:pt idx="200">
                  <c:v>84</c:v>
                </c:pt>
                <c:pt idx="201">
                  <c:v>92</c:v>
                </c:pt>
                <c:pt idx="202">
                  <c:v>86</c:v>
                </c:pt>
                <c:pt idx="203">
                  <c:v>62</c:v>
                </c:pt>
                <c:pt idx="204">
                  <c:v>88</c:v>
                </c:pt>
                <c:pt idx="205">
                  <c:v>62</c:v>
                </c:pt>
                <c:pt idx="206">
                  <c:v>62</c:v>
                </c:pt>
                <c:pt idx="207">
                  <c:v>42</c:v>
                </c:pt>
                <c:pt idx="208">
                  <c:v>46</c:v>
                </c:pt>
                <c:pt idx="209">
                  <c:v>58</c:v>
                </c:pt>
                <c:pt idx="210">
                  <c:v>54</c:v>
                </c:pt>
                <c:pt idx="211">
                  <c:v>44</c:v>
                </c:pt>
                <c:pt idx="212">
                  <c:v>50</c:v>
                </c:pt>
                <c:pt idx="213">
                  <c:v>54</c:v>
                </c:pt>
                <c:pt idx="214">
                  <c:v>44</c:v>
                </c:pt>
                <c:pt idx="215">
                  <c:v>32</c:v>
                </c:pt>
                <c:pt idx="216">
                  <c:v>44</c:v>
                </c:pt>
                <c:pt idx="217">
                  <c:v>42</c:v>
                </c:pt>
                <c:pt idx="218">
                  <c:v>42</c:v>
                </c:pt>
                <c:pt idx="219">
                  <c:v>36</c:v>
                </c:pt>
                <c:pt idx="220">
                  <c:v>34</c:v>
                </c:pt>
                <c:pt idx="221">
                  <c:v>56</c:v>
                </c:pt>
                <c:pt idx="222">
                  <c:v>48</c:v>
                </c:pt>
                <c:pt idx="223">
                  <c:v>38</c:v>
                </c:pt>
                <c:pt idx="224">
                  <c:v>16</c:v>
                </c:pt>
                <c:pt idx="225">
                  <c:v>38</c:v>
                </c:pt>
                <c:pt idx="226">
                  <c:v>38</c:v>
                </c:pt>
                <c:pt idx="227">
                  <c:v>34</c:v>
                </c:pt>
                <c:pt idx="228">
                  <c:v>26</c:v>
                </c:pt>
                <c:pt idx="229">
                  <c:v>32</c:v>
                </c:pt>
                <c:pt idx="230">
                  <c:v>32</c:v>
                </c:pt>
                <c:pt idx="231">
                  <c:v>22</c:v>
                </c:pt>
                <c:pt idx="232">
                  <c:v>46</c:v>
                </c:pt>
                <c:pt idx="233">
                  <c:v>32</c:v>
                </c:pt>
                <c:pt idx="234">
                  <c:v>24</c:v>
                </c:pt>
                <c:pt idx="235">
                  <c:v>30</c:v>
                </c:pt>
                <c:pt idx="236">
                  <c:v>14</c:v>
                </c:pt>
                <c:pt idx="237">
                  <c:v>32</c:v>
                </c:pt>
                <c:pt idx="238">
                  <c:v>30</c:v>
                </c:pt>
                <c:pt idx="239">
                  <c:v>20</c:v>
                </c:pt>
                <c:pt idx="240">
                  <c:v>26</c:v>
                </c:pt>
                <c:pt idx="241">
                  <c:v>14</c:v>
                </c:pt>
                <c:pt idx="242">
                  <c:v>22</c:v>
                </c:pt>
                <c:pt idx="243">
                  <c:v>18</c:v>
                </c:pt>
                <c:pt idx="244">
                  <c:v>32</c:v>
                </c:pt>
                <c:pt idx="245">
                  <c:v>26</c:v>
                </c:pt>
                <c:pt idx="246">
                  <c:v>24</c:v>
                </c:pt>
                <c:pt idx="247">
                  <c:v>20</c:v>
                </c:pt>
                <c:pt idx="248">
                  <c:v>22</c:v>
                </c:pt>
                <c:pt idx="249">
                  <c:v>18</c:v>
                </c:pt>
                <c:pt idx="250">
                  <c:v>12</c:v>
                </c:pt>
                <c:pt idx="251">
                  <c:v>24</c:v>
                </c:pt>
                <c:pt idx="252">
                  <c:v>24</c:v>
                </c:pt>
                <c:pt idx="253">
                  <c:v>18</c:v>
                </c:pt>
                <c:pt idx="254">
                  <c:v>14</c:v>
                </c:pt>
              </c:numCache>
            </c:numRef>
          </c:yVal>
        </c:ser>
        <c:axId val="63609088"/>
        <c:axId val="63619456"/>
      </c:scatterChart>
      <c:valAx>
        <c:axId val="63609088"/>
        <c:scaling>
          <c:orientation val="minMax"/>
          <c:max val="33"/>
          <c:min val="25.5"/>
        </c:scaling>
        <c:axPos val="b"/>
        <c:title>
          <c:tx>
            <c:rich>
              <a:bodyPr/>
              <a:lstStyle/>
              <a:p>
                <a:pPr>
                  <a:defRPr sz="1800">
                    <a:solidFill>
                      <a:schemeClr val="bg1"/>
                    </a:solidFill>
                  </a:defRPr>
                </a:pPr>
                <a:r>
                  <a:rPr lang="en-US" sz="1800">
                    <a:solidFill>
                      <a:schemeClr val="bg1"/>
                    </a:solidFill>
                  </a:rPr>
                  <a:t>Angle </a:t>
                </a:r>
                <a:r>
                  <a:rPr lang="el-GR" sz="1800">
                    <a:solidFill>
                      <a:schemeClr val="bg1"/>
                    </a:solidFill>
                    <a:latin typeface="Times New Roman"/>
                    <a:cs typeface="Times New Roman"/>
                  </a:rPr>
                  <a:t>ω</a:t>
                </a:r>
                <a:r>
                  <a:rPr lang="en-US" sz="1800">
                    <a:solidFill>
                      <a:schemeClr val="bg1"/>
                    </a:solidFill>
                    <a:latin typeface="Times New Roman"/>
                    <a:cs typeface="Times New Roman"/>
                  </a:rPr>
                  <a:t> </a:t>
                </a:r>
                <a:r>
                  <a:rPr lang="en-US" sz="1800">
                    <a:solidFill>
                      <a:schemeClr val="bg1"/>
                    </a:solidFill>
                  </a:rPr>
                  <a:t>(degrees)</a:t>
                </a:r>
              </a:p>
            </c:rich>
          </c:tx>
          <c:spPr>
            <a:solidFill>
              <a:schemeClr val="tx1"/>
            </a:solidFill>
          </c:spPr>
        </c:title>
        <c:numFmt formatCode="General" sourceLinked="1"/>
        <c:majorTickMark val="none"/>
        <c:tickLblPos val="nextTo"/>
        <c:txPr>
          <a:bodyPr/>
          <a:lstStyle/>
          <a:p>
            <a:pPr>
              <a:defRPr sz="1400">
                <a:solidFill>
                  <a:schemeClr val="bg1"/>
                </a:solidFill>
              </a:defRPr>
            </a:pPr>
            <a:endParaRPr lang="en-US"/>
          </a:p>
        </c:txPr>
        <c:crossAx val="63619456"/>
        <c:crosses val="autoZero"/>
        <c:crossBetween val="midCat"/>
        <c:majorUnit val="0.5"/>
        <c:minorUnit val="1.0000000000000041E-3"/>
      </c:valAx>
      <c:valAx>
        <c:axId val="63619456"/>
        <c:scaling>
          <c:logBase val="10"/>
          <c:orientation val="minMax"/>
          <c:min val="1"/>
        </c:scaling>
        <c:axPos val="l"/>
        <c:majorGridlines/>
        <c:title>
          <c:tx>
            <c:rich>
              <a:bodyPr rot="-5400000" vert="horz"/>
              <a:lstStyle/>
              <a:p>
                <a:pPr>
                  <a:defRPr sz="1800">
                    <a:solidFill>
                      <a:schemeClr val="bg1"/>
                    </a:solidFill>
                  </a:defRPr>
                </a:pPr>
                <a:r>
                  <a:rPr lang="en-US" sz="1800">
                    <a:solidFill>
                      <a:schemeClr val="bg1"/>
                    </a:solidFill>
                  </a:rPr>
                  <a:t>X-Ray Intensity (CPs)</a:t>
                </a:r>
              </a:p>
            </c:rich>
          </c:tx>
        </c:title>
        <c:numFmt formatCode="General" sourceLinked="1"/>
        <c:majorTickMark val="none"/>
        <c:tickLblPos val="nextTo"/>
        <c:txPr>
          <a:bodyPr/>
          <a:lstStyle/>
          <a:p>
            <a:pPr>
              <a:defRPr sz="1400">
                <a:solidFill>
                  <a:schemeClr val="bg1"/>
                </a:solidFill>
              </a:defRPr>
            </a:pPr>
            <a:endParaRPr lang="en-US"/>
          </a:p>
        </c:txPr>
        <c:crossAx val="63609088"/>
        <c:crosses val="autoZero"/>
        <c:crossBetween val="midCat"/>
      </c:valAx>
    </c:plotArea>
    <c:legend>
      <c:legendPos val="b"/>
      <c:layout>
        <c:manualLayout>
          <c:xMode val="edge"/>
          <c:yMode val="edge"/>
          <c:x val="2.1770142291176714E-2"/>
          <c:y val="0.76124943841479409"/>
          <c:w val="0.5435156386701665"/>
          <c:h val="0.22373554657019237"/>
        </c:manualLayout>
      </c:layout>
      <c:txPr>
        <a:bodyPr/>
        <a:lstStyle/>
        <a:p>
          <a:pPr>
            <a:defRPr sz="1600">
              <a:solidFill>
                <a:schemeClr val="bg1"/>
              </a:solidFill>
            </a:defRPr>
          </a:pPr>
          <a:endParaRPr lang="en-US"/>
        </a:p>
      </c:txPr>
    </c:legend>
    <c:plotVisOnly val="1"/>
  </c:chart>
  <c:spPr>
    <a:solidFill>
      <a:schemeClr val="tx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nchor="t" anchorCtr="0"/>
          <a:lstStyle/>
          <a:p>
            <a:pPr>
              <a:defRPr sz="2000">
                <a:solidFill>
                  <a:schemeClr val="bg1"/>
                </a:solidFill>
              </a:defRPr>
            </a:pPr>
            <a:r>
              <a:rPr lang="en-US" sz="2000">
                <a:solidFill>
                  <a:schemeClr val="bg1"/>
                </a:solidFill>
              </a:rPr>
              <a:t>Simulation Data and Experimental Data for Phi = 270°</a:t>
            </a:r>
          </a:p>
        </c:rich>
      </c:tx>
      <c:layout>
        <c:manualLayout>
          <c:xMode val="edge"/>
          <c:yMode val="edge"/>
          <c:x val="0.1415152012248469"/>
          <c:y val="2.2559081104960878E-2"/>
        </c:manualLayout>
      </c:layout>
      <c:spPr>
        <a:solidFill>
          <a:schemeClr val="tx1"/>
        </a:solidFill>
      </c:spPr>
    </c:title>
    <c:plotArea>
      <c:layout/>
      <c:scatterChart>
        <c:scatterStyle val="lineMarker"/>
        <c:ser>
          <c:idx val="0"/>
          <c:order val="0"/>
          <c:tx>
            <c:strRef>
              <c:f>Simulation!$J$1</c:f>
              <c:strCache>
                <c:ptCount val="1"/>
                <c:pt idx="0">
                  <c:v>Simulation Data</c:v>
                </c:pt>
              </c:strCache>
            </c:strRef>
          </c:tx>
          <c:spPr>
            <a:ln>
              <a:solidFill>
                <a:srgbClr val="0070C0"/>
              </a:solidFill>
            </a:ln>
          </c:spPr>
          <c:marker>
            <c:symbol val="none"/>
          </c:marker>
          <c:xVal>
            <c:numRef>
              <c:f>Simulation!$J$6:$J$1003</c:f>
              <c:numCache>
                <c:formatCode>General</c:formatCode>
                <c:ptCount val="998"/>
                <c:pt idx="0">
                  <c:v>29.506</c:v>
                </c:pt>
                <c:pt idx="1">
                  <c:v>29.507999999999999</c:v>
                </c:pt>
                <c:pt idx="2">
                  <c:v>29.51</c:v>
                </c:pt>
                <c:pt idx="3">
                  <c:v>29.512</c:v>
                </c:pt>
                <c:pt idx="4">
                  <c:v>29.513999999999999</c:v>
                </c:pt>
                <c:pt idx="5">
                  <c:v>29.515999999999991</c:v>
                </c:pt>
                <c:pt idx="6">
                  <c:v>29.518000000000001</c:v>
                </c:pt>
                <c:pt idx="7">
                  <c:v>29.52</c:v>
                </c:pt>
                <c:pt idx="8">
                  <c:v>29.521999999999991</c:v>
                </c:pt>
                <c:pt idx="9">
                  <c:v>29.524000000000001</c:v>
                </c:pt>
                <c:pt idx="10">
                  <c:v>29.526</c:v>
                </c:pt>
                <c:pt idx="11">
                  <c:v>29.527999999999999</c:v>
                </c:pt>
                <c:pt idx="12">
                  <c:v>29.53</c:v>
                </c:pt>
                <c:pt idx="13">
                  <c:v>29.532</c:v>
                </c:pt>
                <c:pt idx="14">
                  <c:v>29.533999999999999</c:v>
                </c:pt>
                <c:pt idx="15">
                  <c:v>29.536000000000001</c:v>
                </c:pt>
                <c:pt idx="16">
                  <c:v>29.538</c:v>
                </c:pt>
                <c:pt idx="17">
                  <c:v>29.54</c:v>
                </c:pt>
                <c:pt idx="18">
                  <c:v>29.542000000000002</c:v>
                </c:pt>
                <c:pt idx="19">
                  <c:v>29.544</c:v>
                </c:pt>
                <c:pt idx="20">
                  <c:v>29.545999999999992</c:v>
                </c:pt>
                <c:pt idx="21">
                  <c:v>29.547999999999991</c:v>
                </c:pt>
                <c:pt idx="22">
                  <c:v>29.55</c:v>
                </c:pt>
                <c:pt idx="23">
                  <c:v>29.552</c:v>
                </c:pt>
                <c:pt idx="24">
                  <c:v>29.553999999999991</c:v>
                </c:pt>
                <c:pt idx="25">
                  <c:v>29.556000000000001</c:v>
                </c:pt>
                <c:pt idx="26">
                  <c:v>29.558</c:v>
                </c:pt>
                <c:pt idx="27">
                  <c:v>29.56</c:v>
                </c:pt>
                <c:pt idx="28">
                  <c:v>29.561999999999994</c:v>
                </c:pt>
                <c:pt idx="29">
                  <c:v>29.564</c:v>
                </c:pt>
                <c:pt idx="30">
                  <c:v>29.565999999999988</c:v>
                </c:pt>
                <c:pt idx="31">
                  <c:v>29.567999999999994</c:v>
                </c:pt>
                <c:pt idx="32">
                  <c:v>29.57</c:v>
                </c:pt>
                <c:pt idx="33">
                  <c:v>29.571999999999999</c:v>
                </c:pt>
                <c:pt idx="34">
                  <c:v>29.574000000000005</c:v>
                </c:pt>
                <c:pt idx="35">
                  <c:v>29.576000000000001</c:v>
                </c:pt>
                <c:pt idx="36">
                  <c:v>29.577999999999999</c:v>
                </c:pt>
                <c:pt idx="37">
                  <c:v>29.58</c:v>
                </c:pt>
                <c:pt idx="38">
                  <c:v>29.581999999999994</c:v>
                </c:pt>
                <c:pt idx="39">
                  <c:v>29.584</c:v>
                </c:pt>
                <c:pt idx="40">
                  <c:v>29.585999999999988</c:v>
                </c:pt>
                <c:pt idx="41">
                  <c:v>29.587999999999994</c:v>
                </c:pt>
                <c:pt idx="42">
                  <c:v>29.59</c:v>
                </c:pt>
                <c:pt idx="43">
                  <c:v>29.591999999999999</c:v>
                </c:pt>
                <c:pt idx="44">
                  <c:v>29.594000000000001</c:v>
                </c:pt>
                <c:pt idx="45">
                  <c:v>29.596</c:v>
                </c:pt>
                <c:pt idx="46">
                  <c:v>29.597999999999999</c:v>
                </c:pt>
                <c:pt idx="47">
                  <c:v>29.6</c:v>
                </c:pt>
                <c:pt idx="48">
                  <c:v>29.602</c:v>
                </c:pt>
                <c:pt idx="49">
                  <c:v>29.603999999999999</c:v>
                </c:pt>
                <c:pt idx="50">
                  <c:v>29.606000000000005</c:v>
                </c:pt>
                <c:pt idx="51">
                  <c:v>29.608000000000001</c:v>
                </c:pt>
                <c:pt idx="52">
                  <c:v>29.610000000000007</c:v>
                </c:pt>
                <c:pt idx="53">
                  <c:v>29.611999999999998</c:v>
                </c:pt>
                <c:pt idx="54">
                  <c:v>29.614000000000008</c:v>
                </c:pt>
                <c:pt idx="55">
                  <c:v>29.616000000000007</c:v>
                </c:pt>
                <c:pt idx="56">
                  <c:v>29.618000000000006</c:v>
                </c:pt>
                <c:pt idx="57">
                  <c:v>29.62</c:v>
                </c:pt>
                <c:pt idx="58">
                  <c:v>29.622</c:v>
                </c:pt>
                <c:pt idx="59">
                  <c:v>29.623999999999999</c:v>
                </c:pt>
                <c:pt idx="60">
                  <c:v>29.626000000000001</c:v>
                </c:pt>
                <c:pt idx="61">
                  <c:v>29.628</c:v>
                </c:pt>
                <c:pt idx="62">
                  <c:v>29.630000000000006</c:v>
                </c:pt>
                <c:pt idx="63">
                  <c:v>29.632000000000001</c:v>
                </c:pt>
                <c:pt idx="64">
                  <c:v>29.634000000000007</c:v>
                </c:pt>
                <c:pt idx="65">
                  <c:v>29.635999999999999</c:v>
                </c:pt>
                <c:pt idx="66">
                  <c:v>29.638000000000005</c:v>
                </c:pt>
                <c:pt idx="67">
                  <c:v>29.64</c:v>
                </c:pt>
                <c:pt idx="68">
                  <c:v>29.641999999999999</c:v>
                </c:pt>
                <c:pt idx="69">
                  <c:v>29.643999999999991</c:v>
                </c:pt>
                <c:pt idx="70">
                  <c:v>29.646000000000001</c:v>
                </c:pt>
                <c:pt idx="71">
                  <c:v>29.648</c:v>
                </c:pt>
                <c:pt idx="72">
                  <c:v>29.650000000000006</c:v>
                </c:pt>
                <c:pt idx="73">
                  <c:v>29.652000000000001</c:v>
                </c:pt>
                <c:pt idx="74">
                  <c:v>29.654000000000007</c:v>
                </c:pt>
                <c:pt idx="75">
                  <c:v>29.655999999999999</c:v>
                </c:pt>
                <c:pt idx="76">
                  <c:v>29.658000000000001</c:v>
                </c:pt>
                <c:pt idx="77">
                  <c:v>29.66</c:v>
                </c:pt>
                <c:pt idx="78">
                  <c:v>29.661999999999999</c:v>
                </c:pt>
                <c:pt idx="79">
                  <c:v>29.664000000000001</c:v>
                </c:pt>
                <c:pt idx="80">
                  <c:v>29.666</c:v>
                </c:pt>
                <c:pt idx="81">
                  <c:v>29.667999999999999</c:v>
                </c:pt>
                <c:pt idx="82">
                  <c:v>29.67</c:v>
                </c:pt>
                <c:pt idx="83">
                  <c:v>29.672000000000001</c:v>
                </c:pt>
                <c:pt idx="84">
                  <c:v>29.673999999999999</c:v>
                </c:pt>
                <c:pt idx="85">
                  <c:v>29.675999999999991</c:v>
                </c:pt>
                <c:pt idx="86">
                  <c:v>29.678000000000001</c:v>
                </c:pt>
                <c:pt idx="87">
                  <c:v>29.68</c:v>
                </c:pt>
                <c:pt idx="88">
                  <c:v>29.681999999999999</c:v>
                </c:pt>
                <c:pt idx="89">
                  <c:v>29.684000000000001</c:v>
                </c:pt>
                <c:pt idx="90">
                  <c:v>29.686</c:v>
                </c:pt>
                <c:pt idx="91">
                  <c:v>29.687999999999999</c:v>
                </c:pt>
                <c:pt idx="92">
                  <c:v>29.69</c:v>
                </c:pt>
                <c:pt idx="93">
                  <c:v>29.692</c:v>
                </c:pt>
                <c:pt idx="94">
                  <c:v>29.693999999999999</c:v>
                </c:pt>
                <c:pt idx="95">
                  <c:v>29.696000000000005</c:v>
                </c:pt>
                <c:pt idx="96">
                  <c:v>29.698</c:v>
                </c:pt>
                <c:pt idx="97">
                  <c:v>29.7</c:v>
                </c:pt>
                <c:pt idx="98">
                  <c:v>29.702000000000002</c:v>
                </c:pt>
                <c:pt idx="99">
                  <c:v>29.704000000000001</c:v>
                </c:pt>
                <c:pt idx="100">
                  <c:v>29.706</c:v>
                </c:pt>
                <c:pt idx="101">
                  <c:v>29.707999999999991</c:v>
                </c:pt>
                <c:pt idx="102">
                  <c:v>29.71</c:v>
                </c:pt>
                <c:pt idx="103">
                  <c:v>29.712</c:v>
                </c:pt>
                <c:pt idx="104">
                  <c:v>29.713999999999999</c:v>
                </c:pt>
                <c:pt idx="105">
                  <c:v>29.716000000000001</c:v>
                </c:pt>
                <c:pt idx="106">
                  <c:v>29.718</c:v>
                </c:pt>
                <c:pt idx="107">
                  <c:v>29.72</c:v>
                </c:pt>
                <c:pt idx="108">
                  <c:v>29.721999999999994</c:v>
                </c:pt>
                <c:pt idx="109">
                  <c:v>29.724</c:v>
                </c:pt>
                <c:pt idx="110">
                  <c:v>29.725999999999992</c:v>
                </c:pt>
                <c:pt idx="111">
                  <c:v>29.728000000000002</c:v>
                </c:pt>
                <c:pt idx="112">
                  <c:v>29.73</c:v>
                </c:pt>
                <c:pt idx="113">
                  <c:v>29.731999999999999</c:v>
                </c:pt>
                <c:pt idx="114">
                  <c:v>29.734000000000005</c:v>
                </c:pt>
                <c:pt idx="115">
                  <c:v>29.736000000000001</c:v>
                </c:pt>
                <c:pt idx="116">
                  <c:v>29.738</c:v>
                </c:pt>
                <c:pt idx="117">
                  <c:v>29.74</c:v>
                </c:pt>
                <c:pt idx="118">
                  <c:v>29.741999999999994</c:v>
                </c:pt>
                <c:pt idx="119">
                  <c:v>29.744</c:v>
                </c:pt>
                <c:pt idx="120">
                  <c:v>29.745999999999988</c:v>
                </c:pt>
                <c:pt idx="121">
                  <c:v>29.747999999999994</c:v>
                </c:pt>
                <c:pt idx="122">
                  <c:v>29.75</c:v>
                </c:pt>
                <c:pt idx="123">
                  <c:v>29.751999999999999</c:v>
                </c:pt>
                <c:pt idx="124">
                  <c:v>29.754000000000001</c:v>
                </c:pt>
                <c:pt idx="125">
                  <c:v>29.756</c:v>
                </c:pt>
                <c:pt idx="126">
                  <c:v>29.757999999999999</c:v>
                </c:pt>
                <c:pt idx="127">
                  <c:v>29.759999999999994</c:v>
                </c:pt>
                <c:pt idx="128">
                  <c:v>29.761999999999993</c:v>
                </c:pt>
                <c:pt idx="129">
                  <c:v>29.763999999999992</c:v>
                </c:pt>
                <c:pt idx="130">
                  <c:v>29.766000000000002</c:v>
                </c:pt>
                <c:pt idx="131">
                  <c:v>29.767999999999994</c:v>
                </c:pt>
                <c:pt idx="132">
                  <c:v>29.77</c:v>
                </c:pt>
                <c:pt idx="133">
                  <c:v>29.771999999999991</c:v>
                </c:pt>
                <c:pt idx="134">
                  <c:v>29.774000000000001</c:v>
                </c:pt>
                <c:pt idx="135">
                  <c:v>29.776</c:v>
                </c:pt>
                <c:pt idx="136">
                  <c:v>29.777999999999999</c:v>
                </c:pt>
                <c:pt idx="137">
                  <c:v>29.779999999999994</c:v>
                </c:pt>
                <c:pt idx="138">
                  <c:v>29.781999999999993</c:v>
                </c:pt>
                <c:pt idx="139">
                  <c:v>29.783999999999988</c:v>
                </c:pt>
                <c:pt idx="140">
                  <c:v>29.785999999999991</c:v>
                </c:pt>
                <c:pt idx="141">
                  <c:v>29.787999999999993</c:v>
                </c:pt>
                <c:pt idx="142">
                  <c:v>29.79</c:v>
                </c:pt>
                <c:pt idx="143">
                  <c:v>29.792000000000002</c:v>
                </c:pt>
                <c:pt idx="144">
                  <c:v>29.794</c:v>
                </c:pt>
                <c:pt idx="145">
                  <c:v>29.795999999999992</c:v>
                </c:pt>
                <c:pt idx="146">
                  <c:v>29.798000000000002</c:v>
                </c:pt>
                <c:pt idx="147">
                  <c:v>29.8</c:v>
                </c:pt>
                <c:pt idx="148">
                  <c:v>29.802</c:v>
                </c:pt>
                <c:pt idx="149">
                  <c:v>29.803999999999991</c:v>
                </c:pt>
                <c:pt idx="150">
                  <c:v>29.806000000000001</c:v>
                </c:pt>
                <c:pt idx="151">
                  <c:v>29.808</c:v>
                </c:pt>
                <c:pt idx="152">
                  <c:v>29.810000000000006</c:v>
                </c:pt>
                <c:pt idx="153">
                  <c:v>29.812000000000001</c:v>
                </c:pt>
                <c:pt idx="154">
                  <c:v>29.814000000000007</c:v>
                </c:pt>
                <c:pt idx="155">
                  <c:v>29.815999999999999</c:v>
                </c:pt>
                <c:pt idx="156">
                  <c:v>29.818000000000001</c:v>
                </c:pt>
                <c:pt idx="157">
                  <c:v>29.82</c:v>
                </c:pt>
                <c:pt idx="158">
                  <c:v>29.821999999999999</c:v>
                </c:pt>
                <c:pt idx="159">
                  <c:v>29.824000000000005</c:v>
                </c:pt>
                <c:pt idx="160">
                  <c:v>29.826000000000001</c:v>
                </c:pt>
                <c:pt idx="161">
                  <c:v>29.827999999999999</c:v>
                </c:pt>
                <c:pt idx="162">
                  <c:v>29.830000000000005</c:v>
                </c:pt>
                <c:pt idx="163">
                  <c:v>29.832000000000001</c:v>
                </c:pt>
                <c:pt idx="164">
                  <c:v>29.834000000000007</c:v>
                </c:pt>
                <c:pt idx="165">
                  <c:v>29.835999999999999</c:v>
                </c:pt>
                <c:pt idx="166">
                  <c:v>29.838000000000001</c:v>
                </c:pt>
                <c:pt idx="167">
                  <c:v>29.84</c:v>
                </c:pt>
                <c:pt idx="168">
                  <c:v>29.841999999999999</c:v>
                </c:pt>
                <c:pt idx="169">
                  <c:v>29.844000000000001</c:v>
                </c:pt>
                <c:pt idx="170">
                  <c:v>29.846</c:v>
                </c:pt>
                <c:pt idx="171">
                  <c:v>29.847999999999999</c:v>
                </c:pt>
                <c:pt idx="172">
                  <c:v>29.85</c:v>
                </c:pt>
                <c:pt idx="173">
                  <c:v>29.852</c:v>
                </c:pt>
                <c:pt idx="174">
                  <c:v>29.853999999999999</c:v>
                </c:pt>
                <c:pt idx="175">
                  <c:v>29.856000000000005</c:v>
                </c:pt>
                <c:pt idx="176">
                  <c:v>29.858000000000001</c:v>
                </c:pt>
                <c:pt idx="177">
                  <c:v>29.86</c:v>
                </c:pt>
                <c:pt idx="178">
                  <c:v>29.862000000000002</c:v>
                </c:pt>
                <c:pt idx="179">
                  <c:v>29.864000000000001</c:v>
                </c:pt>
                <c:pt idx="180">
                  <c:v>29.866</c:v>
                </c:pt>
                <c:pt idx="181">
                  <c:v>29.867999999999999</c:v>
                </c:pt>
                <c:pt idx="182">
                  <c:v>29.87</c:v>
                </c:pt>
                <c:pt idx="183">
                  <c:v>29.872</c:v>
                </c:pt>
                <c:pt idx="184">
                  <c:v>29.873999999999999</c:v>
                </c:pt>
                <c:pt idx="185">
                  <c:v>29.876000000000001</c:v>
                </c:pt>
                <c:pt idx="186">
                  <c:v>29.878</c:v>
                </c:pt>
                <c:pt idx="187">
                  <c:v>29.88</c:v>
                </c:pt>
                <c:pt idx="188">
                  <c:v>29.881999999999994</c:v>
                </c:pt>
                <c:pt idx="189">
                  <c:v>29.884</c:v>
                </c:pt>
                <c:pt idx="190">
                  <c:v>29.885999999999992</c:v>
                </c:pt>
                <c:pt idx="191">
                  <c:v>29.888000000000002</c:v>
                </c:pt>
                <c:pt idx="192">
                  <c:v>29.89</c:v>
                </c:pt>
                <c:pt idx="193">
                  <c:v>29.891999999999999</c:v>
                </c:pt>
                <c:pt idx="194">
                  <c:v>29.894000000000005</c:v>
                </c:pt>
                <c:pt idx="195">
                  <c:v>29.896000000000001</c:v>
                </c:pt>
                <c:pt idx="196">
                  <c:v>29.898</c:v>
                </c:pt>
                <c:pt idx="197">
                  <c:v>29.9</c:v>
                </c:pt>
                <c:pt idx="198">
                  <c:v>29.901999999999994</c:v>
                </c:pt>
                <c:pt idx="199">
                  <c:v>29.904</c:v>
                </c:pt>
                <c:pt idx="200">
                  <c:v>29.905999999999988</c:v>
                </c:pt>
                <c:pt idx="201">
                  <c:v>29.907999999999994</c:v>
                </c:pt>
                <c:pt idx="202">
                  <c:v>29.91</c:v>
                </c:pt>
                <c:pt idx="203">
                  <c:v>29.911999999999999</c:v>
                </c:pt>
                <c:pt idx="204">
                  <c:v>29.914000000000001</c:v>
                </c:pt>
                <c:pt idx="205">
                  <c:v>29.916</c:v>
                </c:pt>
                <c:pt idx="206">
                  <c:v>29.917999999999999</c:v>
                </c:pt>
                <c:pt idx="207">
                  <c:v>29.919999999999995</c:v>
                </c:pt>
                <c:pt idx="208">
                  <c:v>29.921999999999993</c:v>
                </c:pt>
                <c:pt idx="209">
                  <c:v>29.923999999999992</c:v>
                </c:pt>
                <c:pt idx="210">
                  <c:v>29.926000000000002</c:v>
                </c:pt>
                <c:pt idx="211">
                  <c:v>29.927999999999994</c:v>
                </c:pt>
                <c:pt idx="212">
                  <c:v>29.93</c:v>
                </c:pt>
                <c:pt idx="213">
                  <c:v>29.931999999999999</c:v>
                </c:pt>
                <c:pt idx="214">
                  <c:v>29.934000000000001</c:v>
                </c:pt>
                <c:pt idx="215">
                  <c:v>29.936</c:v>
                </c:pt>
                <c:pt idx="216">
                  <c:v>29.937999999999999</c:v>
                </c:pt>
                <c:pt idx="217">
                  <c:v>29.939999999999994</c:v>
                </c:pt>
                <c:pt idx="218">
                  <c:v>29.941999999999993</c:v>
                </c:pt>
                <c:pt idx="219">
                  <c:v>29.943999999999992</c:v>
                </c:pt>
                <c:pt idx="220">
                  <c:v>29.946000000000002</c:v>
                </c:pt>
                <c:pt idx="221">
                  <c:v>29.947999999999993</c:v>
                </c:pt>
                <c:pt idx="222">
                  <c:v>29.95</c:v>
                </c:pt>
                <c:pt idx="223">
                  <c:v>29.952000000000002</c:v>
                </c:pt>
                <c:pt idx="224">
                  <c:v>29.954000000000001</c:v>
                </c:pt>
                <c:pt idx="225">
                  <c:v>29.956</c:v>
                </c:pt>
                <c:pt idx="226">
                  <c:v>29.958000000000002</c:v>
                </c:pt>
                <c:pt idx="227">
                  <c:v>29.959999999999994</c:v>
                </c:pt>
                <c:pt idx="228">
                  <c:v>29.961999999999993</c:v>
                </c:pt>
                <c:pt idx="229">
                  <c:v>29.963999999999988</c:v>
                </c:pt>
                <c:pt idx="230">
                  <c:v>29.96599999999999</c:v>
                </c:pt>
                <c:pt idx="231">
                  <c:v>29.967999999999993</c:v>
                </c:pt>
                <c:pt idx="232">
                  <c:v>29.97</c:v>
                </c:pt>
                <c:pt idx="233">
                  <c:v>29.971999999999994</c:v>
                </c:pt>
                <c:pt idx="234">
                  <c:v>29.974</c:v>
                </c:pt>
                <c:pt idx="235">
                  <c:v>29.975999999999992</c:v>
                </c:pt>
                <c:pt idx="236">
                  <c:v>29.978000000000002</c:v>
                </c:pt>
                <c:pt idx="237">
                  <c:v>29.979999999999993</c:v>
                </c:pt>
                <c:pt idx="238">
                  <c:v>29.981999999999992</c:v>
                </c:pt>
                <c:pt idx="239">
                  <c:v>29.984000000000002</c:v>
                </c:pt>
                <c:pt idx="240">
                  <c:v>29.98599999999999</c:v>
                </c:pt>
                <c:pt idx="241">
                  <c:v>29.987999999999992</c:v>
                </c:pt>
                <c:pt idx="242">
                  <c:v>29.990000000000002</c:v>
                </c:pt>
                <c:pt idx="243">
                  <c:v>29.991999999999994</c:v>
                </c:pt>
                <c:pt idx="244">
                  <c:v>29.994</c:v>
                </c:pt>
                <c:pt idx="245">
                  <c:v>29.995999999999988</c:v>
                </c:pt>
                <c:pt idx="246">
                  <c:v>29.997999999999994</c:v>
                </c:pt>
                <c:pt idx="247">
                  <c:v>30</c:v>
                </c:pt>
                <c:pt idx="248">
                  <c:v>30.001999999999999</c:v>
                </c:pt>
                <c:pt idx="249">
                  <c:v>30.004000000000001</c:v>
                </c:pt>
                <c:pt idx="250">
                  <c:v>30.006</c:v>
                </c:pt>
                <c:pt idx="251">
                  <c:v>30.007999999999999</c:v>
                </c:pt>
                <c:pt idx="252">
                  <c:v>30.01</c:v>
                </c:pt>
                <c:pt idx="253">
                  <c:v>30.012</c:v>
                </c:pt>
                <c:pt idx="254">
                  <c:v>30.013999999999999</c:v>
                </c:pt>
                <c:pt idx="255">
                  <c:v>30.016000000000005</c:v>
                </c:pt>
                <c:pt idx="256">
                  <c:v>30.018000000000001</c:v>
                </c:pt>
                <c:pt idx="257">
                  <c:v>30.02</c:v>
                </c:pt>
                <c:pt idx="258">
                  <c:v>30.022000000000002</c:v>
                </c:pt>
                <c:pt idx="259">
                  <c:v>30.024000000000001</c:v>
                </c:pt>
                <c:pt idx="260">
                  <c:v>30.026</c:v>
                </c:pt>
                <c:pt idx="261">
                  <c:v>30.027999999999999</c:v>
                </c:pt>
                <c:pt idx="262">
                  <c:v>30.03</c:v>
                </c:pt>
                <c:pt idx="263">
                  <c:v>30.032</c:v>
                </c:pt>
                <c:pt idx="264">
                  <c:v>30.033999999999999</c:v>
                </c:pt>
                <c:pt idx="265">
                  <c:v>30.036000000000001</c:v>
                </c:pt>
                <c:pt idx="266">
                  <c:v>30.038</c:v>
                </c:pt>
                <c:pt idx="267">
                  <c:v>30.04</c:v>
                </c:pt>
                <c:pt idx="268">
                  <c:v>30.042000000000002</c:v>
                </c:pt>
                <c:pt idx="269">
                  <c:v>30.044</c:v>
                </c:pt>
                <c:pt idx="270">
                  <c:v>30.045999999999992</c:v>
                </c:pt>
                <c:pt idx="271">
                  <c:v>30.048000000000002</c:v>
                </c:pt>
                <c:pt idx="272">
                  <c:v>30.05</c:v>
                </c:pt>
                <c:pt idx="273">
                  <c:v>30.052</c:v>
                </c:pt>
                <c:pt idx="274">
                  <c:v>30.054000000000009</c:v>
                </c:pt>
                <c:pt idx="275">
                  <c:v>30.056000000000001</c:v>
                </c:pt>
                <c:pt idx="276">
                  <c:v>30.058</c:v>
                </c:pt>
                <c:pt idx="277">
                  <c:v>30.06</c:v>
                </c:pt>
                <c:pt idx="278">
                  <c:v>30.061999999999994</c:v>
                </c:pt>
                <c:pt idx="279">
                  <c:v>30.064</c:v>
                </c:pt>
                <c:pt idx="280">
                  <c:v>30.065999999999988</c:v>
                </c:pt>
                <c:pt idx="281">
                  <c:v>30.067999999999994</c:v>
                </c:pt>
                <c:pt idx="282">
                  <c:v>30.07</c:v>
                </c:pt>
                <c:pt idx="283">
                  <c:v>30.071999999999999</c:v>
                </c:pt>
                <c:pt idx="284">
                  <c:v>30.074000000000005</c:v>
                </c:pt>
                <c:pt idx="285">
                  <c:v>30.076000000000001</c:v>
                </c:pt>
                <c:pt idx="286">
                  <c:v>30.077999999999999</c:v>
                </c:pt>
                <c:pt idx="287">
                  <c:v>30.080000000000002</c:v>
                </c:pt>
                <c:pt idx="288">
                  <c:v>30.081999999999994</c:v>
                </c:pt>
                <c:pt idx="289">
                  <c:v>30.084</c:v>
                </c:pt>
                <c:pt idx="290">
                  <c:v>30.086000000000002</c:v>
                </c:pt>
                <c:pt idx="291">
                  <c:v>30.087999999999994</c:v>
                </c:pt>
                <c:pt idx="292">
                  <c:v>30.09</c:v>
                </c:pt>
                <c:pt idx="293">
                  <c:v>30.091999999999999</c:v>
                </c:pt>
                <c:pt idx="294">
                  <c:v>30.094000000000001</c:v>
                </c:pt>
                <c:pt idx="295">
                  <c:v>30.096</c:v>
                </c:pt>
                <c:pt idx="296">
                  <c:v>30.097999999999999</c:v>
                </c:pt>
                <c:pt idx="297">
                  <c:v>30.1</c:v>
                </c:pt>
                <c:pt idx="298">
                  <c:v>30.102</c:v>
                </c:pt>
                <c:pt idx="299">
                  <c:v>30.103999999999999</c:v>
                </c:pt>
                <c:pt idx="300">
                  <c:v>30.106000000000005</c:v>
                </c:pt>
                <c:pt idx="301">
                  <c:v>30.108000000000001</c:v>
                </c:pt>
                <c:pt idx="302">
                  <c:v>30.110000000000007</c:v>
                </c:pt>
                <c:pt idx="303">
                  <c:v>30.112000000000005</c:v>
                </c:pt>
                <c:pt idx="304">
                  <c:v>30.114000000000008</c:v>
                </c:pt>
                <c:pt idx="305">
                  <c:v>30.116000000000007</c:v>
                </c:pt>
                <c:pt idx="306">
                  <c:v>30.118000000000009</c:v>
                </c:pt>
                <c:pt idx="307">
                  <c:v>30.12</c:v>
                </c:pt>
                <c:pt idx="308">
                  <c:v>30.122</c:v>
                </c:pt>
                <c:pt idx="309">
                  <c:v>30.123999999999999</c:v>
                </c:pt>
                <c:pt idx="310">
                  <c:v>30.126000000000001</c:v>
                </c:pt>
                <c:pt idx="311">
                  <c:v>30.128</c:v>
                </c:pt>
                <c:pt idx="312">
                  <c:v>30.130000000000006</c:v>
                </c:pt>
                <c:pt idx="313">
                  <c:v>30.132000000000001</c:v>
                </c:pt>
                <c:pt idx="314">
                  <c:v>30.134000000000007</c:v>
                </c:pt>
                <c:pt idx="315">
                  <c:v>30.135999999999999</c:v>
                </c:pt>
                <c:pt idx="316">
                  <c:v>30.138000000000005</c:v>
                </c:pt>
                <c:pt idx="317">
                  <c:v>30.14</c:v>
                </c:pt>
                <c:pt idx="318">
                  <c:v>30.141999999999999</c:v>
                </c:pt>
                <c:pt idx="319">
                  <c:v>30.144000000000005</c:v>
                </c:pt>
                <c:pt idx="320">
                  <c:v>30.146000000000001</c:v>
                </c:pt>
                <c:pt idx="321">
                  <c:v>30.148</c:v>
                </c:pt>
                <c:pt idx="322">
                  <c:v>30.150000000000009</c:v>
                </c:pt>
                <c:pt idx="323">
                  <c:v>30.152000000000001</c:v>
                </c:pt>
                <c:pt idx="324">
                  <c:v>30.154000000000007</c:v>
                </c:pt>
                <c:pt idx="325">
                  <c:v>30.155999999999999</c:v>
                </c:pt>
                <c:pt idx="326">
                  <c:v>30.158000000000001</c:v>
                </c:pt>
                <c:pt idx="327">
                  <c:v>30.16</c:v>
                </c:pt>
                <c:pt idx="328">
                  <c:v>30.161999999999999</c:v>
                </c:pt>
                <c:pt idx="329">
                  <c:v>30.164000000000001</c:v>
                </c:pt>
                <c:pt idx="330">
                  <c:v>30.166</c:v>
                </c:pt>
                <c:pt idx="331">
                  <c:v>30.167999999999999</c:v>
                </c:pt>
                <c:pt idx="332">
                  <c:v>30.17</c:v>
                </c:pt>
                <c:pt idx="333">
                  <c:v>30.172000000000001</c:v>
                </c:pt>
                <c:pt idx="334">
                  <c:v>30.173999999999999</c:v>
                </c:pt>
                <c:pt idx="335">
                  <c:v>30.176000000000005</c:v>
                </c:pt>
                <c:pt idx="336">
                  <c:v>30.178000000000001</c:v>
                </c:pt>
                <c:pt idx="337">
                  <c:v>30.18</c:v>
                </c:pt>
                <c:pt idx="338">
                  <c:v>30.182000000000002</c:v>
                </c:pt>
                <c:pt idx="339">
                  <c:v>30.184000000000001</c:v>
                </c:pt>
                <c:pt idx="340">
                  <c:v>30.186</c:v>
                </c:pt>
                <c:pt idx="341">
                  <c:v>30.187999999999999</c:v>
                </c:pt>
                <c:pt idx="342">
                  <c:v>30.19</c:v>
                </c:pt>
                <c:pt idx="343">
                  <c:v>30.192</c:v>
                </c:pt>
                <c:pt idx="344">
                  <c:v>30.193999999999999</c:v>
                </c:pt>
                <c:pt idx="345">
                  <c:v>30.196000000000005</c:v>
                </c:pt>
                <c:pt idx="346">
                  <c:v>30.198</c:v>
                </c:pt>
                <c:pt idx="347">
                  <c:v>30.2</c:v>
                </c:pt>
                <c:pt idx="348">
                  <c:v>30.202000000000002</c:v>
                </c:pt>
                <c:pt idx="349">
                  <c:v>30.204000000000001</c:v>
                </c:pt>
                <c:pt idx="350">
                  <c:v>30.206</c:v>
                </c:pt>
                <c:pt idx="351">
                  <c:v>30.208000000000002</c:v>
                </c:pt>
                <c:pt idx="352">
                  <c:v>30.21</c:v>
                </c:pt>
                <c:pt idx="353">
                  <c:v>30.212</c:v>
                </c:pt>
                <c:pt idx="354">
                  <c:v>30.214000000000009</c:v>
                </c:pt>
                <c:pt idx="355">
                  <c:v>30.216000000000001</c:v>
                </c:pt>
                <c:pt idx="356">
                  <c:v>30.218</c:v>
                </c:pt>
                <c:pt idx="357">
                  <c:v>30.22</c:v>
                </c:pt>
                <c:pt idx="358">
                  <c:v>30.221999999999994</c:v>
                </c:pt>
                <c:pt idx="359">
                  <c:v>30.224</c:v>
                </c:pt>
                <c:pt idx="360">
                  <c:v>30.225999999999992</c:v>
                </c:pt>
                <c:pt idx="361">
                  <c:v>30.228000000000002</c:v>
                </c:pt>
                <c:pt idx="362">
                  <c:v>30.23</c:v>
                </c:pt>
                <c:pt idx="363">
                  <c:v>30.231999999999999</c:v>
                </c:pt>
                <c:pt idx="364">
                  <c:v>30.234000000000005</c:v>
                </c:pt>
                <c:pt idx="365">
                  <c:v>30.236000000000001</c:v>
                </c:pt>
                <c:pt idx="366">
                  <c:v>30.238</c:v>
                </c:pt>
                <c:pt idx="367">
                  <c:v>30.240000000000002</c:v>
                </c:pt>
                <c:pt idx="368">
                  <c:v>30.241999999999994</c:v>
                </c:pt>
                <c:pt idx="369">
                  <c:v>30.244</c:v>
                </c:pt>
                <c:pt idx="370">
                  <c:v>30.246000000000002</c:v>
                </c:pt>
                <c:pt idx="371">
                  <c:v>30.247999999999994</c:v>
                </c:pt>
                <c:pt idx="372">
                  <c:v>30.25</c:v>
                </c:pt>
                <c:pt idx="373">
                  <c:v>30.251999999999999</c:v>
                </c:pt>
                <c:pt idx="374">
                  <c:v>30.254000000000001</c:v>
                </c:pt>
                <c:pt idx="375">
                  <c:v>30.256</c:v>
                </c:pt>
                <c:pt idx="376">
                  <c:v>30.257999999999999</c:v>
                </c:pt>
                <c:pt idx="377">
                  <c:v>30.259999999999994</c:v>
                </c:pt>
                <c:pt idx="378">
                  <c:v>30.261999999999993</c:v>
                </c:pt>
                <c:pt idx="379">
                  <c:v>30.263999999999992</c:v>
                </c:pt>
                <c:pt idx="380">
                  <c:v>30.266000000000002</c:v>
                </c:pt>
                <c:pt idx="381">
                  <c:v>30.267999999999994</c:v>
                </c:pt>
                <c:pt idx="382">
                  <c:v>30.27</c:v>
                </c:pt>
                <c:pt idx="383">
                  <c:v>30.272000000000002</c:v>
                </c:pt>
                <c:pt idx="384">
                  <c:v>30.274000000000001</c:v>
                </c:pt>
                <c:pt idx="385">
                  <c:v>30.276</c:v>
                </c:pt>
                <c:pt idx="386">
                  <c:v>30.278000000000002</c:v>
                </c:pt>
                <c:pt idx="387">
                  <c:v>30.279999999999994</c:v>
                </c:pt>
                <c:pt idx="388">
                  <c:v>30.281999999999993</c:v>
                </c:pt>
                <c:pt idx="389">
                  <c:v>30.283999999999988</c:v>
                </c:pt>
                <c:pt idx="390">
                  <c:v>30.285999999999991</c:v>
                </c:pt>
                <c:pt idx="391">
                  <c:v>30.287999999999993</c:v>
                </c:pt>
                <c:pt idx="392">
                  <c:v>30.29</c:v>
                </c:pt>
                <c:pt idx="393">
                  <c:v>30.292000000000002</c:v>
                </c:pt>
                <c:pt idx="394">
                  <c:v>30.294</c:v>
                </c:pt>
                <c:pt idx="395">
                  <c:v>30.295999999999992</c:v>
                </c:pt>
                <c:pt idx="396">
                  <c:v>30.298000000000002</c:v>
                </c:pt>
                <c:pt idx="397">
                  <c:v>30.3</c:v>
                </c:pt>
                <c:pt idx="398">
                  <c:v>30.302</c:v>
                </c:pt>
                <c:pt idx="399">
                  <c:v>30.304000000000009</c:v>
                </c:pt>
                <c:pt idx="400">
                  <c:v>30.306000000000001</c:v>
                </c:pt>
                <c:pt idx="401">
                  <c:v>30.308</c:v>
                </c:pt>
                <c:pt idx="402">
                  <c:v>30.310000000000009</c:v>
                </c:pt>
                <c:pt idx="403">
                  <c:v>30.312000000000001</c:v>
                </c:pt>
                <c:pt idx="404">
                  <c:v>30.314000000000007</c:v>
                </c:pt>
                <c:pt idx="405">
                  <c:v>30.315999999999999</c:v>
                </c:pt>
                <c:pt idx="406">
                  <c:v>30.318000000000001</c:v>
                </c:pt>
                <c:pt idx="407">
                  <c:v>30.32</c:v>
                </c:pt>
                <c:pt idx="408">
                  <c:v>30.321999999999999</c:v>
                </c:pt>
                <c:pt idx="409">
                  <c:v>30.324000000000005</c:v>
                </c:pt>
                <c:pt idx="410">
                  <c:v>30.326000000000001</c:v>
                </c:pt>
                <c:pt idx="411">
                  <c:v>30.327999999999999</c:v>
                </c:pt>
                <c:pt idx="412">
                  <c:v>30.330000000000005</c:v>
                </c:pt>
                <c:pt idx="413">
                  <c:v>30.332000000000001</c:v>
                </c:pt>
                <c:pt idx="414">
                  <c:v>30.334000000000007</c:v>
                </c:pt>
                <c:pt idx="415">
                  <c:v>30.336000000000009</c:v>
                </c:pt>
                <c:pt idx="416">
                  <c:v>30.338000000000001</c:v>
                </c:pt>
                <c:pt idx="417">
                  <c:v>30.34</c:v>
                </c:pt>
                <c:pt idx="418">
                  <c:v>30.342000000000002</c:v>
                </c:pt>
                <c:pt idx="419">
                  <c:v>30.344000000000001</c:v>
                </c:pt>
                <c:pt idx="420">
                  <c:v>30.346</c:v>
                </c:pt>
                <c:pt idx="421">
                  <c:v>30.347999999999999</c:v>
                </c:pt>
                <c:pt idx="422">
                  <c:v>30.35</c:v>
                </c:pt>
                <c:pt idx="423">
                  <c:v>30.352</c:v>
                </c:pt>
                <c:pt idx="424">
                  <c:v>30.353999999999999</c:v>
                </c:pt>
                <c:pt idx="425">
                  <c:v>30.356000000000005</c:v>
                </c:pt>
                <c:pt idx="426">
                  <c:v>30.358000000000001</c:v>
                </c:pt>
                <c:pt idx="427">
                  <c:v>30.36</c:v>
                </c:pt>
                <c:pt idx="428">
                  <c:v>30.362000000000002</c:v>
                </c:pt>
                <c:pt idx="429">
                  <c:v>30.364000000000001</c:v>
                </c:pt>
                <c:pt idx="430">
                  <c:v>30.366</c:v>
                </c:pt>
                <c:pt idx="431">
                  <c:v>30.368000000000002</c:v>
                </c:pt>
                <c:pt idx="432">
                  <c:v>30.37</c:v>
                </c:pt>
                <c:pt idx="433">
                  <c:v>30.372</c:v>
                </c:pt>
                <c:pt idx="434">
                  <c:v>30.374000000000009</c:v>
                </c:pt>
                <c:pt idx="435">
                  <c:v>30.376000000000001</c:v>
                </c:pt>
                <c:pt idx="436">
                  <c:v>30.378</c:v>
                </c:pt>
                <c:pt idx="437">
                  <c:v>30.38</c:v>
                </c:pt>
                <c:pt idx="438">
                  <c:v>30.381999999999994</c:v>
                </c:pt>
                <c:pt idx="439">
                  <c:v>30.384</c:v>
                </c:pt>
                <c:pt idx="440">
                  <c:v>30.385999999999992</c:v>
                </c:pt>
                <c:pt idx="441">
                  <c:v>30.388000000000002</c:v>
                </c:pt>
                <c:pt idx="442">
                  <c:v>30.39</c:v>
                </c:pt>
                <c:pt idx="443">
                  <c:v>30.391999999999999</c:v>
                </c:pt>
                <c:pt idx="444">
                  <c:v>30.394000000000005</c:v>
                </c:pt>
                <c:pt idx="445">
                  <c:v>30.396000000000001</c:v>
                </c:pt>
                <c:pt idx="446">
                  <c:v>30.398</c:v>
                </c:pt>
                <c:pt idx="447">
                  <c:v>30.400000000000002</c:v>
                </c:pt>
                <c:pt idx="448">
                  <c:v>30.401999999999994</c:v>
                </c:pt>
                <c:pt idx="449">
                  <c:v>30.404</c:v>
                </c:pt>
                <c:pt idx="450">
                  <c:v>30.406000000000002</c:v>
                </c:pt>
                <c:pt idx="451">
                  <c:v>30.407999999999994</c:v>
                </c:pt>
                <c:pt idx="452">
                  <c:v>30.41</c:v>
                </c:pt>
                <c:pt idx="453">
                  <c:v>30.411999999999999</c:v>
                </c:pt>
                <c:pt idx="454">
                  <c:v>30.414000000000001</c:v>
                </c:pt>
                <c:pt idx="455">
                  <c:v>30.416</c:v>
                </c:pt>
                <c:pt idx="456">
                  <c:v>30.417999999999999</c:v>
                </c:pt>
                <c:pt idx="457">
                  <c:v>30.419999999999995</c:v>
                </c:pt>
                <c:pt idx="458">
                  <c:v>30.421999999999993</c:v>
                </c:pt>
                <c:pt idx="459">
                  <c:v>30.423999999999992</c:v>
                </c:pt>
                <c:pt idx="460">
                  <c:v>30.426000000000002</c:v>
                </c:pt>
                <c:pt idx="461">
                  <c:v>30.427999999999994</c:v>
                </c:pt>
                <c:pt idx="462">
                  <c:v>30.43</c:v>
                </c:pt>
                <c:pt idx="463">
                  <c:v>30.432000000000002</c:v>
                </c:pt>
                <c:pt idx="464">
                  <c:v>30.434000000000001</c:v>
                </c:pt>
                <c:pt idx="465">
                  <c:v>30.436</c:v>
                </c:pt>
                <c:pt idx="466">
                  <c:v>30.438000000000002</c:v>
                </c:pt>
                <c:pt idx="467">
                  <c:v>30.439999999999994</c:v>
                </c:pt>
                <c:pt idx="468">
                  <c:v>30.441999999999993</c:v>
                </c:pt>
                <c:pt idx="469">
                  <c:v>30.443999999999992</c:v>
                </c:pt>
                <c:pt idx="470">
                  <c:v>30.446000000000002</c:v>
                </c:pt>
                <c:pt idx="471">
                  <c:v>30.447999999999993</c:v>
                </c:pt>
                <c:pt idx="472">
                  <c:v>30.45</c:v>
                </c:pt>
                <c:pt idx="473">
                  <c:v>30.452000000000002</c:v>
                </c:pt>
                <c:pt idx="474">
                  <c:v>30.454000000000001</c:v>
                </c:pt>
                <c:pt idx="475">
                  <c:v>30.456</c:v>
                </c:pt>
                <c:pt idx="476">
                  <c:v>30.458000000000002</c:v>
                </c:pt>
                <c:pt idx="477">
                  <c:v>30.459999999999994</c:v>
                </c:pt>
                <c:pt idx="478">
                  <c:v>30.461999999999993</c:v>
                </c:pt>
                <c:pt idx="479">
                  <c:v>30.464000000000002</c:v>
                </c:pt>
                <c:pt idx="480">
                  <c:v>30.46599999999999</c:v>
                </c:pt>
                <c:pt idx="481">
                  <c:v>30.467999999999993</c:v>
                </c:pt>
                <c:pt idx="482">
                  <c:v>30.470000000000002</c:v>
                </c:pt>
                <c:pt idx="483">
                  <c:v>30.471999999999994</c:v>
                </c:pt>
                <c:pt idx="484">
                  <c:v>30.474</c:v>
                </c:pt>
                <c:pt idx="485">
                  <c:v>30.475999999999992</c:v>
                </c:pt>
                <c:pt idx="486">
                  <c:v>30.478000000000002</c:v>
                </c:pt>
                <c:pt idx="487">
                  <c:v>30.479999999999993</c:v>
                </c:pt>
                <c:pt idx="488">
                  <c:v>30.481999999999992</c:v>
                </c:pt>
                <c:pt idx="489">
                  <c:v>30.484000000000002</c:v>
                </c:pt>
                <c:pt idx="490">
                  <c:v>30.48599999999999</c:v>
                </c:pt>
                <c:pt idx="491">
                  <c:v>30.487999999999992</c:v>
                </c:pt>
                <c:pt idx="492">
                  <c:v>30.490000000000002</c:v>
                </c:pt>
                <c:pt idx="493">
                  <c:v>30.491999999999994</c:v>
                </c:pt>
                <c:pt idx="494">
                  <c:v>30.494</c:v>
                </c:pt>
                <c:pt idx="495">
                  <c:v>30.496000000000002</c:v>
                </c:pt>
                <c:pt idx="496">
                  <c:v>30.497999999999994</c:v>
                </c:pt>
                <c:pt idx="497">
                  <c:v>30.5</c:v>
                </c:pt>
                <c:pt idx="498">
                  <c:v>30.502000000000002</c:v>
                </c:pt>
                <c:pt idx="499">
                  <c:v>30.504000000000001</c:v>
                </c:pt>
                <c:pt idx="500">
                  <c:v>30.506</c:v>
                </c:pt>
                <c:pt idx="501">
                  <c:v>30.507999999999999</c:v>
                </c:pt>
                <c:pt idx="502">
                  <c:v>30.51</c:v>
                </c:pt>
                <c:pt idx="503">
                  <c:v>30.512</c:v>
                </c:pt>
                <c:pt idx="504">
                  <c:v>30.513999999999999</c:v>
                </c:pt>
                <c:pt idx="505">
                  <c:v>30.516000000000005</c:v>
                </c:pt>
                <c:pt idx="506">
                  <c:v>30.518000000000001</c:v>
                </c:pt>
                <c:pt idx="507">
                  <c:v>30.52</c:v>
                </c:pt>
                <c:pt idx="508">
                  <c:v>30.522000000000002</c:v>
                </c:pt>
                <c:pt idx="509">
                  <c:v>30.524000000000001</c:v>
                </c:pt>
                <c:pt idx="510">
                  <c:v>30.526</c:v>
                </c:pt>
                <c:pt idx="511">
                  <c:v>30.528000000000002</c:v>
                </c:pt>
                <c:pt idx="512">
                  <c:v>30.53</c:v>
                </c:pt>
                <c:pt idx="513">
                  <c:v>30.532</c:v>
                </c:pt>
                <c:pt idx="514">
                  <c:v>30.533999999999999</c:v>
                </c:pt>
                <c:pt idx="515">
                  <c:v>30.536000000000001</c:v>
                </c:pt>
                <c:pt idx="516">
                  <c:v>30.538</c:v>
                </c:pt>
                <c:pt idx="517">
                  <c:v>30.54</c:v>
                </c:pt>
                <c:pt idx="518">
                  <c:v>30.542000000000002</c:v>
                </c:pt>
                <c:pt idx="519">
                  <c:v>30.544</c:v>
                </c:pt>
                <c:pt idx="520">
                  <c:v>30.545999999999992</c:v>
                </c:pt>
                <c:pt idx="521">
                  <c:v>30.548000000000002</c:v>
                </c:pt>
                <c:pt idx="522">
                  <c:v>30.55</c:v>
                </c:pt>
                <c:pt idx="523">
                  <c:v>30.552</c:v>
                </c:pt>
                <c:pt idx="524">
                  <c:v>30.554000000000009</c:v>
                </c:pt>
                <c:pt idx="525">
                  <c:v>30.556000000000001</c:v>
                </c:pt>
                <c:pt idx="526">
                  <c:v>30.558</c:v>
                </c:pt>
                <c:pt idx="527">
                  <c:v>30.560000000000002</c:v>
                </c:pt>
                <c:pt idx="528">
                  <c:v>30.561999999999994</c:v>
                </c:pt>
                <c:pt idx="529">
                  <c:v>30.564</c:v>
                </c:pt>
                <c:pt idx="530">
                  <c:v>30.566000000000003</c:v>
                </c:pt>
                <c:pt idx="531">
                  <c:v>30.567999999999994</c:v>
                </c:pt>
                <c:pt idx="532">
                  <c:v>30.57</c:v>
                </c:pt>
                <c:pt idx="533">
                  <c:v>30.571999999999999</c:v>
                </c:pt>
                <c:pt idx="534">
                  <c:v>30.574000000000005</c:v>
                </c:pt>
                <c:pt idx="535">
                  <c:v>30.576000000000001</c:v>
                </c:pt>
                <c:pt idx="536">
                  <c:v>30.577999999999999</c:v>
                </c:pt>
                <c:pt idx="537">
                  <c:v>30.580000000000002</c:v>
                </c:pt>
                <c:pt idx="538">
                  <c:v>30.581999999999994</c:v>
                </c:pt>
                <c:pt idx="539">
                  <c:v>30.584</c:v>
                </c:pt>
                <c:pt idx="540">
                  <c:v>30.586000000000002</c:v>
                </c:pt>
                <c:pt idx="541">
                  <c:v>30.587999999999994</c:v>
                </c:pt>
                <c:pt idx="542">
                  <c:v>30.59</c:v>
                </c:pt>
                <c:pt idx="543">
                  <c:v>30.592000000000002</c:v>
                </c:pt>
                <c:pt idx="544">
                  <c:v>30.594000000000001</c:v>
                </c:pt>
                <c:pt idx="545">
                  <c:v>30.596</c:v>
                </c:pt>
                <c:pt idx="546">
                  <c:v>30.597999999999999</c:v>
                </c:pt>
                <c:pt idx="547">
                  <c:v>30.6</c:v>
                </c:pt>
                <c:pt idx="548">
                  <c:v>30.602</c:v>
                </c:pt>
                <c:pt idx="549">
                  <c:v>30.603999999999999</c:v>
                </c:pt>
                <c:pt idx="550">
                  <c:v>30.606000000000005</c:v>
                </c:pt>
                <c:pt idx="551">
                  <c:v>30.608000000000001</c:v>
                </c:pt>
                <c:pt idx="552">
                  <c:v>30.610000000000007</c:v>
                </c:pt>
                <c:pt idx="553">
                  <c:v>30.612000000000005</c:v>
                </c:pt>
                <c:pt idx="554">
                  <c:v>30.614000000000008</c:v>
                </c:pt>
                <c:pt idx="555">
                  <c:v>30.616000000000007</c:v>
                </c:pt>
                <c:pt idx="556">
                  <c:v>30.618000000000009</c:v>
                </c:pt>
                <c:pt idx="557">
                  <c:v>30.62</c:v>
                </c:pt>
                <c:pt idx="558">
                  <c:v>30.622</c:v>
                </c:pt>
                <c:pt idx="559">
                  <c:v>30.624000000000009</c:v>
                </c:pt>
                <c:pt idx="560">
                  <c:v>30.626000000000001</c:v>
                </c:pt>
                <c:pt idx="561">
                  <c:v>30.628</c:v>
                </c:pt>
                <c:pt idx="562">
                  <c:v>30.63000000000001</c:v>
                </c:pt>
                <c:pt idx="563">
                  <c:v>30.632000000000001</c:v>
                </c:pt>
                <c:pt idx="564">
                  <c:v>30.634000000000007</c:v>
                </c:pt>
                <c:pt idx="565">
                  <c:v>30.635999999999999</c:v>
                </c:pt>
                <c:pt idx="566">
                  <c:v>30.638000000000005</c:v>
                </c:pt>
                <c:pt idx="567">
                  <c:v>30.64</c:v>
                </c:pt>
                <c:pt idx="568">
                  <c:v>30.641999999999999</c:v>
                </c:pt>
                <c:pt idx="569">
                  <c:v>30.644000000000005</c:v>
                </c:pt>
                <c:pt idx="570">
                  <c:v>30.646000000000001</c:v>
                </c:pt>
                <c:pt idx="571">
                  <c:v>30.648</c:v>
                </c:pt>
                <c:pt idx="572">
                  <c:v>30.650000000000009</c:v>
                </c:pt>
                <c:pt idx="573">
                  <c:v>30.652000000000001</c:v>
                </c:pt>
                <c:pt idx="574">
                  <c:v>30.654000000000007</c:v>
                </c:pt>
                <c:pt idx="575">
                  <c:v>30.656000000000009</c:v>
                </c:pt>
                <c:pt idx="576">
                  <c:v>30.658000000000001</c:v>
                </c:pt>
                <c:pt idx="577">
                  <c:v>30.66</c:v>
                </c:pt>
                <c:pt idx="578">
                  <c:v>30.661999999999999</c:v>
                </c:pt>
                <c:pt idx="579">
                  <c:v>30.664000000000001</c:v>
                </c:pt>
                <c:pt idx="580">
                  <c:v>30.666</c:v>
                </c:pt>
                <c:pt idx="581">
                  <c:v>30.667999999999999</c:v>
                </c:pt>
                <c:pt idx="582">
                  <c:v>30.67</c:v>
                </c:pt>
                <c:pt idx="583">
                  <c:v>30.672000000000001</c:v>
                </c:pt>
                <c:pt idx="584">
                  <c:v>30.673999999999999</c:v>
                </c:pt>
                <c:pt idx="585">
                  <c:v>30.676000000000005</c:v>
                </c:pt>
                <c:pt idx="586">
                  <c:v>30.678000000000001</c:v>
                </c:pt>
                <c:pt idx="587">
                  <c:v>30.68</c:v>
                </c:pt>
                <c:pt idx="588">
                  <c:v>30.682000000000002</c:v>
                </c:pt>
                <c:pt idx="589">
                  <c:v>30.684000000000001</c:v>
                </c:pt>
                <c:pt idx="590">
                  <c:v>30.686</c:v>
                </c:pt>
                <c:pt idx="591">
                  <c:v>30.688000000000002</c:v>
                </c:pt>
                <c:pt idx="592">
                  <c:v>30.69</c:v>
                </c:pt>
                <c:pt idx="593">
                  <c:v>30.692</c:v>
                </c:pt>
                <c:pt idx="594">
                  <c:v>30.69400000000001</c:v>
                </c:pt>
                <c:pt idx="595">
                  <c:v>30.696000000000005</c:v>
                </c:pt>
                <c:pt idx="596">
                  <c:v>30.698</c:v>
                </c:pt>
                <c:pt idx="597">
                  <c:v>30.7</c:v>
                </c:pt>
                <c:pt idx="598">
                  <c:v>30.702000000000002</c:v>
                </c:pt>
                <c:pt idx="599">
                  <c:v>30.704000000000001</c:v>
                </c:pt>
                <c:pt idx="600">
                  <c:v>30.706</c:v>
                </c:pt>
                <c:pt idx="601">
                  <c:v>30.708000000000002</c:v>
                </c:pt>
                <c:pt idx="602">
                  <c:v>30.71</c:v>
                </c:pt>
                <c:pt idx="603">
                  <c:v>30.712</c:v>
                </c:pt>
                <c:pt idx="604">
                  <c:v>30.714000000000009</c:v>
                </c:pt>
                <c:pt idx="605">
                  <c:v>30.716000000000001</c:v>
                </c:pt>
                <c:pt idx="606">
                  <c:v>30.718</c:v>
                </c:pt>
                <c:pt idx="607">
                  <c:v>30.720000000000002</c:v>
                </c:pt>
                <c:pt idx="608">
                  <c:v>30.721999999999994</c:v>
                </c:pt>
                <c:pt idx="609">
                  <c:v>30.724</c:v>
                </c:pt>
                <c:pt idx="610">
                  <c:v>30.725999999999992</c:v>
                </c:pt>
                <c:pt idx="611">
                  <c:v>30.728000000000002</c:v>
                </c:pt>
                <c:pt idx="612">
                  <c:v>30.73</c:v>
                </c:pt>
                <c:pt idx="613">
                  <c:v>30.731999999999999</c:v>
                </c:pt>
                <c:pt idx="614">
                  <c:v>30.734000000000005</c:v>
                </c:pt>
                <c:pt idx="615">
                  <c:v>30.736000000000001</c:v>
                </c:pt>
                <c:pt idx="616">
                  <c:v>30.738</c:v>
                </c:pt>
                <c:pt idx="617">
                  <c:v>30.740000000000002</c:v>
                </c:pt>
                <c:pt idx="618">
                  <c:v>30.741999999999994</c:v>
                </c:pt>
                <c:pt idx="619">
                  <c:v>30.744</c:v>
                </c:pt>
                <c:pt idx="620">
                  <c:v>30.746000000000002</c:v>
                </c:pt>
                <c:pt idx="621">
                  <c:v>30.747999999999994</c:v>
                </c:pt>
                <c:pt idx="622">
                  <c:v>30.75</c:v>
                </c:pt>
                <c:pt idx="623">
                  <c:v>30.752000000000002</c:v>
                </c:pt>
                <c:pt idx="624">
                  <c:v>30.754000000000001</c:v>
                </c:pt>
                <c:pt idx="625">
                  <c:v>30.756</c:v>
                </c:pt>
                <c:pt idx="626">
                  <c:v>30.758000000000003</c:v>
                </c:pt>
                <c:pt idx="627">
                  <c:v>30.759999999999994</c:v>
                </c:pt>
                <c:pt idx="628">
                  <c:v>30.761999999999993</c:v>
                </c:pt>
                <c:pt idx="629">
                  <c:v>30.763999999999992</c:v>
                </c:pt>
                <c:pt idx="630">
                  <c:v>30.766000000000002</c:v>
                </c:pt>
                <c:pt idx="631">
                  <c:v>30.767999999999994</c:v>
                </c:pt>
                <c:pt idx="632">
                  <c:v>30.77</c:v>
                </c:pt>
                <c:pt idx="633">
                  <c:v>30.772000000000002</c:v>
                </c:pt>
                <c:pt idx="634">
                  <c:v>30.774000000000001</c:v>
                </c:pt>
                <c:pt idx="635">
                  <c:v>30.776</c:v>
                </c:pt>
                <c:pt idx="636">
                  <c:v>30.778000000000002</c:v>
                </c:pt>
                <c:pt idx="637">
                  <c:v>30.779999999999994</c:v>
                </c:pt>
                <c:pt idx="638">
                  <c:v>30.781999999999993</c:v>
                </c:pt>
                <c:pt idx="639">
                  <c:v>30.784000000000002</c:v>
                </c:pt>
                <c:pt idx="640">
                  <c:v>30.785999999999991</c:v>
                </c:pt>
                <c:pt idx="641">
                  <c:v>30.787999999999993</c:v>
                </c:pt>
                <c:pt idx="642">
                  <c:v>30.79</c:v>
                </c:pt>
                <c:pt idx="643">
                  <c:v>30.792000000000002</c:v>
                </c:pt>
                <c:pt idx="644">
                  <c:v>30.794</c:v>
                </c:pt>
                <c:pt idx="645">
                  <c:v>30.795999999999992</c:v>
                </c:pt>
                <c:pt idx="646">
                  <c:v>30.798000000000002</c:v>
                </c:pt>
                <c:pt idx="647">
                  <c:v>30.8</c:v>
                </c:pt>
                <c:pt idx="648">
                  <c:v>30.802</c:v>
                </c:pt>
                <c:pt idx="649">
                  <c:v>30.804000000000009</c:v>
                </c:pt>
                <c:pt idx="650">
                  <c:v>30.806000000000001</c:v>
                </c:pt>
                <c:pt idx="651">
                  <c:v>30.808</c:v>
                </c:pt>
                <c:pt idx="652">
                  <c:v>30.810000000000009</c:v>
                </c:pt>
                <c:pt idx="653">
                  <c:v>30.812000000000001</c:v>
                </c:pt>
                <c:pt idx="654">
                  <c:v>30.814000000000007</c:v>
                </c:pt>
                <c:pt idx="655">
                  <c:v>30.81600000000001</c:v>
                </c:pt>
                <c:pt idx="656">
                  <c:v>30.818000000000001</c:v>
                </c:pt>
                <c:pt idx="657">
                  <c:v>30.82</c:v>
                </c:pt>
                <c:pt idx="658">
                  <c:v>30.822000000000003</c:v>
                </c:pt>
                <c:pt idx="659">
                  <c:v>30.824000000000005</c:v>
                </c:pt>
                <c:pt idx="660">
                  <c:v>30.826000000000001</c:v>
                </c:pt>
                <c:pt idx="661">
                  <c:v>30.827999999999999</c:v>
                </c:pt>
                <c:pt idx="662">
                  <c:v>30.830000000000005</c:v>
                </c:pt>
                <c:pt idx="663">
                  <c:v>30.832000000000001</c:v>
                </c:pt>
                <c:pt idx="664">
                  <c:v>30.834000000000007</c:v>
                </c:pt>
                <c:pt idx="665">
                  <c:v>30.836000000000009</c:v>
                </c:pt>
                <c:pt idx="666">
                  <c:v>30.838000000000001</c:v>
                </c:pt>
                <c:pt idx="667">
                  <c:v>30.84</c:v>
                </c:pt>
                <c:pt idx="668">
                  <c:v>30.842000000000002</c:v>
                </c:pt>
                <c:pt idx="669">
                  <c:v>30.844000000000001</c:v>
                </c:pt>
                <c:pt idx="670">
                  <c:v>30.846</c:v>
                </c:pt>
                <c:pt idx="671">
                  <c:v>30.848000000000003</c:v>
                </c:pt>
                <c:pt idx="672">
                  <c:v>30.85</c:v>
                </c:pt>
                <c:pt idx="673">
                  <c:v>30.852</c:v>
                </c:pt>
                <c:pt idx="674">
                  <c:v>30.853999999999999</c:v>
                </c:pt>
                <c:pt idx="675">
                  <c:v>30.856000000000005</c:v>
                </c:pt>
                <c:pt idx="676">
                  <c:v>30.858000000000001</c:v>
                </c:pt>
                <c:pt idx="677">
                  <c:v>30.86</c:v>
                </c:pt>
                <c:pt idx="678">
                  <c:v>30.862000000000002</c:v>
                </c:pt>
                <c:pt idx="679">
                  <c:v>30.864000000000001</c:v>
                </c:pt>
                <c:pt idx="680">
                  <c:v>30.866</c:v>
                </c:pt>
                <c:pt idx="681">
                  <c:v>30.868000000000002</c:v>
                </c:pt>
                <c:pt idx="682">
                  <c:v>30.87</c:v>
                </c:pt>
                <c:pt idx="683">
                  <c:v>30.872</c:v>
                </c:pt>
                <c:pt idx="684">
                  <c:v>30.874000000000009</c:v>
                </c:pt>
                <c:pt idx="685">
                  <c:v>30.876000000000001</c:v>
                </c:pt>
                <c:pt idx="686">
                  <c:v>30.878</c:v>
                </c:pt>
                <c:pt idx="687">
                  <c:v>30.880000000000003</c:v>
                </c:pt>
                <c:pt idx="688">
                  <c:v>30.881999999999994</c:v>
                </c:pt>
                <c:pt idx="689">
                  <c:v>30.884</c:v>
                </c:pt>
                <c:pt idx="690">
                  <c:v>30.886000000000003</c:v>
                </c:pt>
                <c:pt idx="691">
                  <c:v>30.888000000000002</c:v>
                </c:pt>
                <c:pt idx="692">
                  <c:v>30.89</c:v>
                </c:pt>
                <c:pt idx="693">
                  <c:v>30.891999999999999</c:v>
                </c:pt>
                <c:pt idx="694">
                  <c:v>30.894000000000005</c:v>
                </c:pt>
                <c:pt idx="695">
                  <c:v>30.896000000000001</c:v>
                </c:pt>
                <c:pt idx="696">
                  <c:v>30.898</c:v>
                </c:pt>
                <c:pt idx="697">
                  <c:v>30.900000000000002</c:v>
                </c:pt>
                <c:pt idx="698">
                  <c:v>30.901999999999994</c:v>
                </c:pt>
                <c:pt idx="699">
                  <c:v>30.904</c:v>
                </c:pt>
                <c:pt idx="700">
                  <c:v>30.906000000000002</c:v>
                </c:pt>
                <c:pt idx="701">
                  <c:v>30.907999999999994</c:v>
                </c:pt>
                <c:pt idx="702">
                  <c:v>30.91</c:v>
                </c:pt>
                <c:pt idx="703">
                  <c:v>30.912000000000003</c:v>
                </c:pt>
                <c:pt idx="704">
                  <c:v>30.914000000000001</c:v>
                </c:pt>
                <c:pt idx="705">
                  <c:v>30.916</c:v>
                </c:pt>
                <c:pt idx="706">
                  <c:v>30.917999999999999</c:v>
                </c:pt>
                <c:pt idx="707">
                  <c:v>30.919999999999995</c:v>
                </c:pt>
                <c:pt idx="708">
                  <c:v>30.921999999999993</c:v>
                </c:pt>
                <c:pt idx="709">
                  <c:v>30.923999999999992</c:v>
                </c:pt>
                <c:pt idx="710">
                  <c:v>30.926000000000002</c:v>
                </c:pt>
                <c:pt idx="711">
                  <c:v>30.927999999999994</c:v>
                </c:pt>
                <c:pt idx="712">
                  <c:v>30.93</c:v>
                </c:pt>
                <c:pt idx="713">
                  <c:v>30.932000000000002</c:v>
                </c:pt>
                <c:pt idx="714">
                  <c:v>30.934000000000001</c:v>
                </c:pt>
                <c:pt idx="715">
                  <c:v>30.936</c:v>
                </c:pt>
                <c:pt idx="716">
                  <c:v>30.938000000000002</c:v>
                </c:pt>
                <c:pt idx="717">
                  <c:v>30.939999999999994</c:v>
                </c:pt>
                <c:pt idx="718">
                  <c:v>30.941999999999993</c:v>
                </c:pt>
                <c:pt idx="719">
                  <c:v>30.944000000000003</c:v>
                </c:pt>
                <c:pt idx="720">
                  <c:v>30.946000000000002</c:v>
                </c:pt>
                <c:pt idx="721">
                  <c:v>30.947999999999993</c:v>
                </c:pt>
                <c:pt idx="722">
                  <c:v>30.950000000000003</c:v>
                </c:pt>
                <c:pt idx="723">
                  <c:v>30.952000000000002</c:v>
                </c:pt>
                <c:pt idx="724">
                  <c:v>30.954000000000001</c:v>
                </c:pt>
                <c:pt idx="725">
                  <c:v>30.956</c:v>
                </c:pt>
                <c:pt idx="726">
                  <c:v>30.958000000000002</c:v>
                </c:pt>
                <c:pt idx="727">
                  <c:v>30.959999999999994</c:v>
                </c:pt>
                <c:pt idx="728">
                  <c:v>30.961999999999993</c:v>
                </c:pt>
                <c:pt idx="729">
                  <c:v>30.964000000000002</c:v>
                </c:pt>
                <c:pt idx="730">
                  <c:v>30.96599999999999</c:v>
                </c:pt>
                <c:pt idx="731">
                  <c:v>30.967999999999993</c:v>
                </c:pt>
                <c:pt idx="732">
                  <c:v>30.970000000000002</c:v>
                </c:pt>
                <c:pt idx="733">
                  <c:v>30.971999999999994</c:v>
                </c:pt>
                <c:pt idx="734">
                  <c:v>30.974</c:v>
                </c:pt>
                <c:pt idx="735">
                  <c:v>30.976000000000003</c:v>
                </c:pt>
                <c:pt idx="736">
                  <c:v>30.978000000000002</c:v>
                </c:pt>
                <c:pt idx="737">
                  <c:v>30.979999999999993</c:v>
                </c:pt>
                <c:pt idx="738">
                  <c:v>30.981999999999992</c:v>
                </c:pt>
                <c:pt idx="739">
                  <c:v>30.984000000000002</c:v>
                </c:pt>
                <c:pt idx="740">
                  <c:v>30.98599999999999</c:v>
                </c:pt>
                <c:pt idx="741">
                  <c:v>30.987999999999992</c:v>
                </c:pt>
                <c:pt idx="742">
                  <c:v>30.990000000000002</c:v>
                </c:pt>
                <c:pt idx="743">
                  <c:v>30.991999999999994</c:v>
                </c:pt>
                <c:pt idx="744">
                  <c:v>30.994</c:v>
                </c:pt>
                <c:pt idx="745">
                  <c:v>30.996000000000002</c:v>
                </c:pt>
                <c:pt idx="746">
                  <c:v>30.997999999999994</c:v>
                </c:pt>
                <c:pt idx="747">
                  <c:v>31</c:v>
                </c:pt>
                <c:pt idx="748">
                  <c:v>31.002000000000002</c:v>
                </c:pt>
                <c:pt idx="749">
                  <c:v>31.004000000000001</c:v>
                </c:pt>
                <c:pt idx="750">
                  <c:v>31.006</c:v>
                </c:pt>
                <c:pt idx="751">
                  <c:v>31.008000000000003</c:v>
                </c:pt>
                <c:pt idx="752">
                  <c:v>31.01</c:v>
                </c:pt>
                <c:pt idx="753">
                  <c:v>31.012</c:v>
                </c:pt>
                <c:pt idx="754">
                  <c:v>31.01400000000001</c:v>
                </c:pt>
                <c:pt idx="755">
                  <c:v>31.016000000000005</c:v>
                </c:pt>
                <c:pt idx="756">
                  <c:v>31.018000000000001</c:v>
                </c:pt>
                <c:pt idx="757">
                  <c:v>31.02</c:v>
                </c:pt>
                <c:pt idx="758">
                  <c:v>31.022000000000002</c:v>
                </c:pt>
                <c:pt idx="759">
                  <c:v>31.024000000000001</c:v>
                </c:pt>
                <c:pt idx="760">
                  <c:v>31.026</c:v>
                </c:pt>
                <c:pt idx="761">
                  <c:v>31.028000000000002</c:v>
                </c:pt>
                <c:pt idx="762">
                  <c:v>31.03</c:v>
                </c:pt>
                <c:pt idx="763">
                  <c:v>31.032</c:v>
                </c:pt>
                <c:pt idx="764">
                  <c:v>31.03400000000001</c:v>
                </c:pt>
                <c:pt idx="765">
                  <c:v>31.036000000000001</c:v>
                </c:pt>
                <c:pt idx="766">
                  <c:v>31.038</c:v>
                </c:pt>
                <c:pt idx="767">
                  <c:v>31.040000000000003</c:v>
                </c:pt>
                <c:pt idx="768">
                  <c:v>31.042000000000002</c:v>
                </c:pt>
                <c:pt idx="769">
                  <c:v>31.044</c:v>
                </c:pt>
                <c:pt idx="770">
                  <c:v>31.045999999999992</c:v>
                </c:pt>
                <c:pt idx="771">
                  <c:v>31.048000000000002</c:v>
                </c:pt>
                <c:pt idx="772">
                  <c:v>31.05</c:v>
                </c:pt>
                <c:pt idx="773">
                  <c:v>31.052</c:v>
                </c:pt>
                <c:pt idx="774">
                  <c:v>31.054000000000009</c:v>
                </c:pt>
                <c:pt idx="775">
                  <c:v>31.056000000000001</c:v>
                </c:pt>
                <c:pt idx="776">
                  <c:v>31.058</c:v>
                </c:pt>
                <c:pt idx="777">
                  <c:v>31.060000000000002</c:v>
                </c:pt>
                <c:pt idx="778">
                  <c:v>31.061999999999994</c:v>
                </c:pt>
                <c:pt idx="779">
                  <c:v>31.064</c:v>
                </c:pt>
                <c:pt idx="780">
                  <c:v>31.066000000000003</c:v>
                </c:pt>
                <c:pt idx="781">
                  <c:v>31.067999999999994</c:v>
                </c:pt>
                <c:pt idx="782">
                  <c:v>31.07</c:v>
                </c:pt>
                <c:pt idx="783">
                  <c:v>31.072000000000003</c:v>
                </c:pt>
                <c:pt idx="784">
                  <c:v>31.074000000000005</c:v>
                </c:pt>
                <c:pt idx="785">
                  <c:v>31.076000000000001</c:v>
                </c:pt>
                <c:pt idx="786">
                  <c:v>31.078000000000003</c:v>
                </c:pt>
                <c:pt idx="787">
                  <c:v>31.080000000000002</c:v>
                </c:pt>
                <c:pt idx="788">
                  <c:v>31.081999999999994</c:v>
                </c:pt>
                <c:pt idx="789">
                  <c:v>31.084</c:v>
                </c:pt>
                <c:pt idx="790">
                  <c:v>31.086000000000002</c:v>
                </c:pt>
                <c:pt idx="791">
                  <c:v>31.087999999999994</c:v>
                </c:pt>
                <c:pt idx="792">
                  <c:v>31.09</c:v>
                </c:pt>
                <c:pt idx="793">
                  <c:v>31.092000000000002</c:v>
                </c:pt>
                <c:pt idx="794">
                  <c:v>31.094000000000001</c:v>
                </c:pt>
                <c:pt idx="795">
                  <c:v>31.096</c:v>
                </c:pt>
                <c:pt idx="796">
                  <c:v>31.098000000000003</c:v>
                </c:pt>
                <c:pt idx="797">
                  <c:v>31.1</c:v>
                </c:pt>
                <c:pt idx="798">
                  <c:v>31.102</c:v>
                </c:pt>
                <c:pt idx="799">
                  <c:v>31.10400000000001</c:v>
                </c:pt>
                <c:pt idx="800">
                  <c:v>31.106000000000005</c:v>
                </c:pt>
                <c:pt idx="801">
                  <c:v>31.108000000000001</c:v>
                </c:pt>
                <c:pt idx="802">
                  <c:v>31.110000000000007</c:v>
                </c:pt>
                <c:pt idx="803">
                  <c:v>31.112000000000005</c:v>
                </c:pt>
                <c:pt idx="804">
                  <c:v>31.114000000000008</c:v>
                </c:pt>
                <c:pt idx="805">
                  <c:v>31.116000000000007</c:v>
                </c:pt>
                <c:pt idx="806">
                  <c:v>31.118000000000009</c:v>
                </c:pt>
                <c:pt idx="807">
                  <c:v>31.12</c:v>
                </c:pt>
                <c:pt idx="808">
                  <c:v>31.122</c:v>
                </c:pt>
                <c:pt idx="809">
                  <c:v>31.124000000000009</c:v>
                </c:pt>
                <c:pt idx="810">
                  <c:v>31.126000000000001</c:v>
                </c:pt>
                <c:pt idx="811">
                  <c:v>31.128</c:v>
                </c:pt>
                <c:pt idx="812">
                  <c:v>31.13000000000001</c:v>
                </c:pt>
                <c:pt idx="813">
                  <c:v>31.132000000000001</c:v>
                </c:pt>
                <c:pt idx="814">
                  <c:v>31.134000000000007</c:v>
                </c:pt>
                <c:pt idx="815">
                  <c:v>31.13600000000001</c:v>
                </c:pt>
                <c:pt idx="816">
                  <c:v>31.138000000000005</c:v>
                </c:pt>
                <c:pt idx="817">
                  <c:v>31.14</c:v>
                </c:pt>
                <c:pt idx="818">
                  <c:v>31.142000000000003</c:v>
                </c:pt>
                <c:pt idx="819">
                  <c:v>31.144000000000005</c:v>
                </c:pt>
                <c:pt idx="820">
                  <c:v>31.146000000000001</c:v>
                </c:pt>
                <c:pt idx="821">
                  <c:v>31.148</c:v>
                </c:pt>
                <c:pt idx="822">
                  <c:v>31.150000000000009</c:v>
                </c:pt>
                <c:pt idx="823">
                  <c:v>31.152000000000001</c:v>
                </c:pt>
                <c:pt idx="824">
                  <c:v>31.154000000000007</c:v>
                </c:pt>
                <c:pt idx="825">
                  <c:v>31.156000000000009</c:v>
                </c:pt>
                <c:pt idx="826">
                  <c:v>31.158000000000001</c:v>
                </c:pt>
                <c:pt idx="827">
                  <c:v>31.16</c:v>
                </c:pt>
                <c:pt idx="828">
                  <c:v>31.162000000000003</c:v>
                </c:pt>
                <c:pt idx="829">
                  <c:v>31.164000000000001</c:v>
                </c:pt>
                <c:pt idx="830">
                  <c:v>31.166</c:v>
                </c:pt>
                <c:pt idx="831">
                  <c:v>31.168000000000003</c:v>
                </c:pt>
                <c:pt idx="832">
                  <c:v>31.17</c:v>
                </c:pt>
                <c:pt idx="833">
                  <c:v>31.172000000000001</c:v>
                </c:pt>
                <c:pt idx="834">
                  <c:v>31.173999999999999</c:v>
                </c:pt>
                <c:pt idx="835">
                  <c:v>31.176000000000005</c:v>
                </c:pt>
                <c:pt idx="836">
                  <c:v>31.178000000000001</c:v>
                </c:pt>
                <c:pt idx="837">
                  <c:v>31.18</c:v>
                </c:pt>
                <c:pt idx="838">
                  <c:v>31.182000000000002</c:v>
                </c:pt>
                <c:pt idx="839">
                  <c:v>31.184000000000001</c:v>
                </c:pt>
                <c:pt idx="840">
                  <c:v>31.186</c:v>
                </c:pt>
                <c:pt idx="841">
                  <c:v>31.188000000000002</c:v>
                </c:pt>
                <c:pt idx="842">
                  <c:v>31.19</c:v>
                </c:pt>
                <c:pt idx="843">
                  <c:v>31.192</c:v>
                </c:pt>
                <c:pt idx="844">
                  <c:v>31.19400000000001</c:v>
                </c:pt>
                <c:pt idx="845">
                  <c:v>31.196000000000005</c:v>
                </c:pt>
                <c:pt idx="846">
                  <c:v>31.198</c:v>
                </c:pt>
                <c:pt idx="847">
                  <c:v>31.200000000000003</c:v>
                </c:pt>
                <c:pt idx="848">
                  <c:v>31.202000000000002</c:v>
                </c:pt>
                <c:pt idx="849">
                  <c:v>31.204000000000001</c:v>
                </c:pt>
                <c:pt idx="850">
                  <c:v>31.206000000000003</c:v>
                </c:pt>
                <c:pt idx="851">
                  <c:v>31.208000000000002</c:v>
                </c:pt>
                <c:pt idx="852">
                  <c:v>31.21</c:v>
                </c:pt>
                <c:pt idx="853">
                  <c:v>31.212</c:v>
                </c:pt>
                <c:pt idx="854">
                  <c:v>31.214000000000009</c:v>
                </c:pt>
                <c:pt idx="855">
                  <c:v>31.216000000000001</c:v>
                </c:pt>
                <c:pt idx="856">
                  <c:v>31.218</c:v>
                </c:pt>
                <c:pt idx="857">
                  <c:v>31.220000000000002</c:v>
                </c:pt>
                <c:pt idx="858">
                  <c:v>31.221999999999994</c:v>
                </c:pt>
                <c:pt idx="859">
                  <c:v>31.224</c:v>
                </c:pt>
                <c:pt idx="860">
                  <c:v>31.226000000000003</c:v>
                </c:pt>
                <c:pt idx="861">
                  <c:v>31.228000000000002</c:v>
                </c:pt>
                <c:pt idx="862">
                  <c:v>31.23</c:v>
                </c:pt>
                <c:pt idx="863">
                  <c:v>31.232000000000003</c:v>
                </c:pt>
                <c:pt idx="864">
                  <c:v>31.234000000000005</c:v>
                </c:pt>
                <c:pt idx="865">
                  <c:v>31.236000000000001</c:v>
                </c:pt>
                <c:pt idx="866">
                  <c:v>31.238</c:v>
                </c:pt>
                <c:pt idx="867">
                  <c:v>31.240000000000002</c:v>
                </c:pt>
                <c:pt idx="868">
                  <c:v>31.241999999999994</c:v>
                </c:pt>
                <c:pt idx="869">
                  <c:v>31.244</c:v>
                </c:pt>
                <c:pt idx="870">
                  <c:v>31.246000000000002</c:v>
                </c:pt>
                <c:pt idx="871">
                  <c:v>31.247999999999994</c:v>
                </c:pt>
                <c:pt idx="872">
                  <c:v>31.25</c:v>
                </c:pt>
                <c:pt idx="873">
                  <c:v>31.252000000000002</c:v>
                </c:pt>
                <c:pt idx="874">
                  <c:v>31.254000000000001</c:v>
                </c:pt>
                <c:pt idx="875">
                  <c:v>31.256</c:v>
                </c:pt>
                <c:pt idx="876">
                  <c:v>31.258000000000003</c:v>
                </c:pt>
                <c:pt idx="877">
                  <c:v>31.259999999999994</c:v>
                </c:pt>
                <c:pt idx="878">
                  <c:v>31.261999999999993</c:v>
                </c:pt>
                <c:pt idx="879">
                  <c:v>31.264000000000003</c:v>
                </c:pt>
                <c:pt idx="880">
                  <c:v>31.266000000000002</c:v>
                </c:pt>
                <c:pt idx="881">
                  <c:v>31.267999999999994</c:v>
                </c:pt>
                <c:pt idx="882">
                  <c:v>31.270000000000003</c:v>
                </c:pt>
                <c:pt idx="883">
                  <c:v>31.272000000000002</c:v>
                </c:pt>
                <c:pt idx="884">
                  <c:v>31.274000000000001</c:v>
                </c:pt>
                <c:pt idx="885">
                  <c:v>31.276</c:v>
                </c:pt>
                <c:pt idx="886">
                  <c:v>31.278000000000002</c:v>
                </c:pt>
                <c:pt idx="887">
                  <c:v>31.279999999999994</c:v>
                </c:pt>
                <c:pt idx="888">
                  <c:v>31.281999999999993</c:v>
                </c:pt>
                <c:pt idx="889">
                  <c:v>31.284000000000002</c:v>
                </c:pt>
                <c:pt idx="890">
                  <c:v>31.285999999999991</c:v>
                </c:pt>
                <c:pt idx="891">
                  <c:v>31.287999999999993</c:v>
                </c:pt>
                <c:pt idx="892">
                  <c:v>31.290000000000003</c:v>
                </c:pt>
                <c:pt idx="893">
                  <c:v>31.292000000000002</c:v>
                </c:pt>
                <c:pt idx="894">
                  <c:v>31.294</c:v>
                </c:pt>
                <c:pt idx="895">
                  <c:v>31.296000000000003</c:v>
                </c:pt>
                <c:pt idx="896">
                  <c:v>31.298000000000002</c:v>
                </c:pt>
                <c:pt idx="897">
                  <c:v>31.3</c:v>
                </c:pt>
                <c:pt idx="898">
                  <c:v>31.302</c:v>
                </c:pt>
                <c:pt idx="899">
                  <c:v>31.304000000000009</c:v>
                </c:pt>
                <c:pt idx="900">
                  <c:v>31.306000000000001</c:v>
                </c:pt>
                <c:pt idx="901">
                  <c:v>31.308</c:v>
                </c:pt>
                <c:pt idx="902">
                  <c:v>31.310000000000009</c:v>
                </c:pt>
                <c:pt idx="903">
                  <c:v>31.312000000000001</c:v>
                </c:pt>
                <c:pt idx="904">
                  <c:v>31.314000000000007</c:v>
                </c:pt>
                <c:pt idx="905">
                  <c:v>31.31600000000001</c:v>
                </c:pt>
                <c:pt idx="906">
                  <c:v>31.318000000000001</c:v>
                </c:pt>
                <c:pt idx="907">
                  <c:v>31.32</c:v>
                </c:pt>
                <c:pt idx="908">
                  <c:v>31.322000000000003</c:v>
                </c:pt>
                <c:pt idx="909">
                  <c:v>31.324000000000005</c:v>
                </c:pt>
                <c:pt idx="910">
                  <c:v>31.326000000000001</c:v>
                </c:pt>
                <c:pt idx="911">
                  <c:v>31.328000000000003</c:v>
                </c:pt>
                <c:pt idx="912">
                  <c:v>31.330000000000005</c:v>
                </c:pt>
                <c:pt idx="913">
                  <c:v>31.332000000000001</c:v>
                </c:pt>
                <c:pt idx="914">
                  <c:v>31.33400000000001</c:v>
                </c:pt>
                <c:pt idx="915">
                  <c:v>31.336000000000009</c:v>
                </c:pt>
                <c:pt idx="916">
                  <c:v>31.338000000000001</c:v>
                </c:pt>
                <c:pt idx="917">
                  <c:v>31.34</c:v>
                </c:pt>
                <c:pt idx="918">
                  <c:v>31.342000000000002</c:v>
                </c:pt>
                <c:pt idx="919">
                  <c:v>31.344000000000001</c:v>
                </c:pt>
                <c:pt idx="920">
                  <c:v>31.346</c:v>
                </c:pt>
                <c:pt idx="921">
                  <c:v>31.348000000000003</c:v>
                </c:pt>
                <c:pt idx="922">
                  <c:v>31.35</c:v>
                </c:pt>
                <c:pt idx="923">
                  <c:v>31.352</c:v>
                </c:pt>
                <c:pt idx="924">
                  <c:v>31.35400000000001</c:v>
                </c:pt>
                <c:pt idx="925">
                  <c:v>31.356000000000005</c:v>
                </c:pt>
                <c:pt idx="926">
                  <c:v>31.358000000000001</c:v>
                </c:pt>
                <c:pt idx="927">
                  <c:v>31.360000000000003</c:v>
                </c:pt>
                <c:pt idx="928">
                  <c:v>31.362000000000002</c:v>
                </c:pt>
                <c:pt idx="929">
                  <c:v>31.364000000000001</c:v>
                </c:pt>
                <c:pt idx="930">
                  <c:v>31.366</c:v>
                </c:pt>
                <c:pt idx="931">
                  <c:v>31.368000000000002</c:v>
                </c:pt>
                <c:pt idx="932">
                  <c:v>31.37</c:v>
                </c:pt>
                <c:pt idx="933">
                  <c:v>31.372</c:v>
                </c:pt>
                <c:pt idx="934">
                  <c:v>31.374000000000009</c:v>
                </c:pt>
                <c:pt idx="935">
                  <c:v>31.376000000000001</c:v>
                </c:pt>
                <c:pt idx="936">
                  <c:v>31.378</c:v>
                </c:pt>
                <c:pt idx="937">
                  <c:v>31.380000000000003</c:v>
                </c:pt>
                <c:pt idx="938">
                  <c:v>31.381999999999994</c:v>
                </c:pt>
                <c:pt idx="939">
                  <c:v>31.384</c:v>
                </c:pt>
                <c:pt idx="940">
                  <c:v>31.386000000000003</c:v>
                </c:pt>
                <c:pt idx="941">
                  <c:v>31.388000000000002</c:v>
                </c:pt>
                <c:pt idx="942">
                  <c:v>31.39</c:v>
                </c:pt>
                <c:pt idx="943">
                  <c:v>31.392000000000003</c:v>
                </c:pt>
                <c:pt idx="944">
                  <c:v>31.394000000000005</c:v>
                </c:pt>
                <c:pt idx="945">
                  <c:v>31.396000000000001</c:v>
                </c:pt>
                <c:pt idx="946">
                  <c:v>31.398000000000003</c:v>
                </c:pt>
                <c:pt idx="947">
                  <c:v>31.400000000000002</c:v>
                </c:pt>
                <c:pt idx="948">
                  <c:v>31.401999999999994</c:v>
                </c:pt>
                <c:pt idx="949">
                  <c:v>31.404</c:v>
                </c:pt>
                <c:pt idx="950">
                  <c:v>31.406000000000002</c:v>
                </c:pt>
                <c:pt idx="951">
                  <c:v>31.407999999999994</c:v>
                </c:pt>
                <c:pt idx="952">
                  <c:v>31.41</c:v>
                </c:pt>
                <c:pt idx="953">
                  <c:v>31.412000000000003</c:v>
                </c:pt>
                <c:pt idx="954">
                  <c:v>31.414000000000001</c:v>
                </c:pt>
                <c:pt idx="955">
                  <c:v>31.416</c:v>
                </c:pt>
                <c:pt idx="956">
                  <c:v>31.418000000000003</c:v>
                </c:pt>
                <c:pt idx="957">
                  <c:v>31.419999999999995</c:v>
                </c:pt>
                <c:pt idx="958">
                  <c:v>31.421999999999993</c:v>
                </c:pt>
                <c:pt idx="959">
                  <c:v>31.424000000000003</c:v>
                </c:pt>
                <c:pt idx="960">
                  <c:v>31.426000000000002</c:v>
                </c:pt>
                <c:pt idx="961">
                  <c:v>31.427999999999994</c:v>
                </c:pt>
                <c:pt idx="962">
                  <c:v>31.43</c:v>
                </c:pt>
                <c:pt idx="963">
                  <c:v>31.432000000000002</c:v>
                </c:pt>
                <c:pt idx="964">
                  <c:v>31.434000000000001</c:v>
                </c:pt>
                <c:pt idx="965">
                  <c:v>31.436</c:v>
                </c:pt>
                <c:pt idx="966">
                  <c:v>31.438000000000002</c:v>
                </c:pt>
                <c:pt idx="967">
                  <c:v>31.439999999999994</c:v>
                </c:pt>
                <c:pt idx="968">
                  <c:v>31.441999999999993</c:v>
                </c:pt>
                <c:pt idx="969">
                  <c:v>31.444000000000003</c:v>
                </c:pt>
                <c:pt idx="970">
                  <c:v>31.446000000000002</c:v>
                </c:pt>
                <c:pt idx="971">
                  <c:v>31.447999999999993</c:v>
                </c:pt>
                <c:pt idx="972">
                  <c:v>31.450000000000003</c:v>
                </c:pt>
                <c:pt idx="973">
                  <c:v>31.452000000000002</c:v>
                </c:pt>
                <c:pt idx="974">
                  <c:v>31.454000000000001</c:v>
                </c:pt>
                <c:pt idx="975">
                  <c:v>31.456000000000003</c:v>
                </c:pt>
                <c:pt idx="976">
                  <c:v>31.458000000000002</c:v>
                </c:pt>
                <c:pt idx="977">
                  <c:v>31.459999999999994</c:v>
                </c:pt>
                <c:pt idx="978">
                  <c:v>31.461999999999996</c:v>
                </c:pt>
                <c:pt idx="979">
                  <c:v>31.464000000000002</c:v>
                </c:pt>
                <c:pt idx="980">
                  <c:v>31.46599999999999</c:v>
                </c:pt>
                <c:pt idx="981">
                  <c:v>31.467999999999993</c:v>
                </c:pt>
                <c:pt idx="982">
                  <c:v>31.470000000000002</c:v>
                </c:pt>
                <c:pt idx="983">
                  <c:v>31.471999999999994</c:v>
                </c:pt>
                <c:pt idx="984">
                  <c:v>31.474</c:v>
                </c:pt>
                <c:pt idx="985">
                  <c:v>31.476000000000003</c:v>
                </c:pt>
                <c:pt idx="986">
                  <c:v>31.478000000000002</c:v>
                </c:pt>
                <c:pt idx="987">
                  <c:v>31.479999999999993</c:v>
                </c:pt>
                <c:pt idx="988">
                  <c:v>31.481999999999996</c:v>
                </c:pt>
                <c:pt idx="989">
                  <c:v>31.484000000000002</c:v>
                </c:pt>
                <c:pt idx="990">
                  <c:v>31.48599999999999</c:v>
                </c:pt>
                <c:pt idx="991">
                  <c:v>31.487999999999996</c:v>
                </c:pt>
                <c:pt idx="992">
                  <c:v>31.490000000000002</c:v>
                </c:pt>
                <c:pt idx="993">
                  <c:v>31.491999999999994</c:v>
                </c:pt>
                <c:pt idx="994">
                  <c:v>31.494</c:v>
                </c:pt>
                <c:pt idx="995">
                  <c:v>31.496000000000002</c:v>
                </c:pt>
                <c:pt idx="996">
                  <c:v>31.497999999999994</c:v>
                </c:pt>
                <c:pt idx="997">
                  <c:v>31.5</c:v>
                </c:pt>
              </c:numCache>
            </c:numRef>
          </c:xVal>
          <c:yVal>
            <c:numRef>
              <c:f>Simulation!$L$3:$L$1003</c:f>
              <c:numCache>
                <c:formatCode>General</c:formatCode>
                <c:ptCount val="1001"/>
                <c:pt idx="0">
                  <c:v>40.635192000000025</c:v>
                </c:pt>
                <c:pt idx="1">
                  <c:v>40.209050000000012</c:v>
                </c:pt>
                <c:pt idx="2">
                  <c:v>42.350971000000001</c:v>
                </c:pt>
                <c:pt idx="3">
                  <c:v>44.241807000000001</c:v>
                </c:pt>
                <c:pt idx="4">
                  <c:v>42.768696000000013</c:v>
                </c:pt>
                <c:pt idx="5">
                  <c:v>40.174297000000003</c:v>
                </c:pt>
                <c:pt idx="6">
                  <c:v>41.912387000000003</c:v>
                </c:pt>
                <c:pt idx="7">
                  <c:v>47.791413000000013</c:v>
                </c:pt>
                <c:pt idx="8">
                  <c:v>49.743810000000003</c:v>
                </c:pt>
                <c:pt idx="9">
                  <c:v>43.481659999999998</c:v>
                </c:pt>
                <c:pt idx="10">
                  <c:v>40.979549000000006</c:v>
                </c:pt>
                <c:pt idx="11">
                  <c:v>63.843124000000003</c:v>
                </c:pt>
                <c:pt idx="12">
                  <c:v>118.563272</c:v>
                </c:pt>
                <c:pt idx="13">
                  <c:v>180.60655099999994</c:v>
                </c:pt>
                <c:pt idx="14">
                  <c:v>209.95158599999999</c:v>
                </c:pt>
                <c:pt idx="15">
                  <c:v>186.04750799999999</c:v>
                </c:pt>
                <c:pt idx="16">
                  <c:v>126.451838</c:v>
                </c:pt>
                <c:pt idx="17">
                  <c:v>69.99962400000004</c:v>
                </c:pt>
                <c:pt idx="18">
                  <c:v>42.823763</c:v>
                </c:pt>
                <c:pt idx="19">
                  <c:v>41.684493000000003</c:v>
                </c:pt>
                <c:pt idx="20">
                  <c:v>47.142399000000012</c:v>
                </c:pt>
                <c:pt idx="21">
                  <c:v>46.592095000000015</c:v>
                </c:pt>
                <c:pt idx="22">
                  <c:v>41.990907</c:v>
                </c:pt>
                <c:pt idx="23">
                  <c:v>40.042071</c:v>
                </c:pt>
                <c:pt idx="24">
                  <c:v>41.723435000000016</c:v>
                </c:pt>
                <c:pt idx="25">
                  <c:v>43.025742000000015</c:v>
                </c:pt>
                <c:pt idx="26">
                  <c:v>41.837323000000005</c:v>
                </c:pt>
                <c:pt idx="27">
                  <c:v>40.194280000000006</c:v>
                </c:pt>
                <c:pt idx="28">
                  <c:v>40.329390000000011</c:v>
                </c:pt>
                <c:pt idx="29">
                  <c:v>41.488765000000001</c:v>
                </c:pt>
                <c:pt idx="30">
                  <c:v>41.646560000000001</c:v>
                </c:pt>
                <c:pt idx="31">
                  <c:v>40.627461000000004</c:v>
                </c:pt>
                <c:pt idx="32">
                  <c:v>40.003021000000004</c:v>
                </c:pt>
                <c:pt idx="33">
                  <c:v>40.541563000000004</c:v>
                </c:pt>
                <c:pt idx="34">
                  <c:v>41.232446000000003</c:v>
                </c:pt>
                <c:pt idx="35">
                  <c:v>40.989789999999999</c:v>
                </c:pt>
                <c:pt idx="36">
                  <c:v>40.219115000000016</c:v>
                </c:pt>
                <c:pt idx="37">
                  <c:v>40.058489000000002</c:v>
                </c:pt>
                <c:pt idx="38">
                  <c:v>40.664200000000001</c:v>
                </c:pt>
                <c:pt idx="39">
                  <c:v>41.07058</c:v>
                </c:pt>
                <c:pt idx="40">
                  <c:v>40.667424000000004</c:v>
                </c:pt>
                <c:pt idx="41">
                  <c:v>40.068584000000001</c:v>
                </c:pt>
                <c:pt idx="42">
                  <c:v>40.171244999999999</c:v>
                </c:pt>
                <c:pt idx="43">
                  <c:v>40.827348000000001</c:v>
                </c:pt>
                <c:pt idx="44">
                  <c:v>41.056569000000003</c:v>
                </c:pt>
                <c:pt idx="45">
                  <c:v>40.501319000000002</c:v>
                </c:pt>
                <c:pt idx="46">
                  <c:v>40.006937000000001</c:v>
                </c:pt>
                <c:pt idx="47">
                  <c:v>40.401476999999993</c:v>
                </c:pt>
                <c:pt idx="48">
                  <c:v>41.189956000000002</c:v>
                </c:pt>
                <c:pt idx="49">
                  <c:v>41.187752000000003</c:v>
                </c:pt>
                <c:pt idx="50">
                  <c:v>40.352573</c:v>
                </c:pt>
                <c:pt idx="51">
                  <c:v>40.052489000000001</c:v>
                </c:pt>
                <c:pt idx="52">
                  <c:v>41.039283000000005</c:v>
                </c:pt>
                <c:pt idx="53">
                  <c:v>42.024197000000001</c:v>
                </c:pt>
                <c:pt idx="54">
                  <c:v>41.421580000000006</c:v>
                </c:pt>
                <c:pt idx="55">
                  <c:v>40.118175000000015</c:v>
                </c:pt>
                <c:pt idx="56">
                  <c:v>40.731530000000014</c:v>
                </c:pt>
                <c:pt idx="57">
                  <c:v>43.440680999999998</c:v>
                </c:pt>
                <c:pt idx="58">
                  <c:v>44.544752000000003</c:v>
                </c:pt>
                <c:pt idx="59">
                  <c:v>41.745289</c:v>
                </c:pt>
                <c:pt idx="60">
                  <c:v>40.454054999999997</c:v>
                </c:pt>
                <c:pt idx="61">
                  <c:v>51.158439000000001</c:v>
                </c:pt>
                <c:pt idx="62">
                  <c:v>77.432141000000001</c:v>
                </c:pt>
                <c:pt idx="63">
                  <c:v>107.54186100000003</c:v>
                </c:pt>
                <c:pt idx="64">
                  <c:v>121.63173099999997</c:v>
                </c:pt>
                <c:pt idx="65">
                  <c:v>109.378113</c:v>
                </c:pt>
                <c:pt idx="66">
                  <c:v>79.818651000000003</c:v>
                </c:pt>
                <c:pt idx="67">
                  <c:v>52.694000000000003</c:v>
                </c:pt>
                <c:pt idx="68">
                  <c:v>40.728352000000029</c:v>
                </c:pt>
                <c:pt idx="69">
                  <c:v>41.335184000000005</c:v>
                </c:pt>
                <c:pt idx="70">
                  <c:v>44.185708000000012</c:v>
                </c:pt>
                <c:pt idx="71">
                  <c:v>43.398982000000011</c:v>
                </c:pt>
                <c:pt idx="72">
                  <c:v>40.838798000000011</c:v>
                </c:pt>
                <c:pt idx="73">
                  <c:v>40.129293000000011</c:v>
                </c:pt>
                <c:pt idx="74">
                  <c:v>41.260535000000019</c:v>
                </c:pt>
                <c:pt idx="75">
                  <c:v>41.810136</c:v>
                </c:pt>
                <c:pt idx="76">
                  <c:v>40.949764999999999</c:v>
                </c:pt>
                <c:pt idx="77">
                  <c:v>40.116537000000001</c:v>
                </c:pt>
                <c:pt idx="78">
                  <c:v>40.383613000000004</c:v>
                </c:pt>
                <c:pt idx="79">
                  <c:v>41.009271000000005</c:v>
                </c:pt>
                <c:pt idx="80">
                  <c:v>40.907097999999998</c:v>
                </c:pt>
                <c:pt idx="81">
                  <c:v>40.288579000000013</c:v>
                </c:pt>
                <c:pt idx="82">
                  <c:v>40.090735000000016</c:v>
                </c:pt>
                <c:pt idx="83">
                  <c:v>40.465075000000013</c:v>
                </c:pt>
                <c:pt idx="84">
                  <c:v>40.699840000000002</c:v>
                </c:pt>
                <c:pt idx="85">
                  <c:v>40.418206000000005</c:v>
                </c:pt>
                <c:pt idx="86">
                  <c:v>40.072037000000002</c:v>
                </c:pt>
                <c:pt idx="87">
                  <c:v>40.136405000000003</c:v>
                </c:pt>
                <c:pt idx="88">
                  <c:v>40.409384000000003</c:v>
                </c:pt>
                <c:pt idx="89">
                  <c:v>40.420125000000013</c:v>
                </c:pt>
                <c:pt idx="90">
                  <c:v>40.159138000000013</c:v>
                </c:pt>
                <c:pt idx="91">
                  <c:v>40.015444000000002</c:v>
                </c:pt>
                <c:pt idx="92">
                  <c:v>40.149956000000003</c:v>
                </c:pt>
                <c:pt idx="93">
                  <c:v>40.303528</c:v>
                </c:pt>
                <c:pt idx="94">
                  <c:v>40.234116000000014</c:v>
                </c:pt>
                <c:pt idx="95">
                  <c:v>40.052585000000001</c:v>
                </c:pt>
                <c:pt idx="96">
                  <c:v>40.011373000000006</c:v>
                </c:pt>
                <c:pt idx="97">
                  <c:v>40.139325000000014</c:v>
                </c:pt>
                <c:pt idx="98">
                  <c:v>40.237363000000002</c:v>
                </c:pt>
                <c:pt idx="99">
                  <c:v>40.169448000000003</c:v>
                </c:pt>
                <c:pt idx="100">
                  <c:v>40.032084000000005</c:v>
                </c:pt>
                <c:pt idx="101">
                  <c:v>40.018869000000002</c:v>
                </c:pt>
                <c:pt idx="102">
                  <c:v>40.169035000000015</c:v>
                </c:pt>
                <c:pt idx="103">
                  <c:v>40.296582000000015</c:v>
                </c:pt>
                <c:pt idx="104">
                  <c:v>40.214681999999996</c:v>
                </c:pt>
                <c:pt idx="105">
                  <c:v>40.028698000000013</c:v>
                </c:pt>
                <c:pt idx="106">
                  <c:v>40.075242000000003</c:v>
                </c:pt>
                <c:pt idx="107">
                  <c:v>40.437142000000001</c:v>
                </c:pt>
                <c:pt idx="108">
                  <c:v>40.661653000000001</c:v>
                </c:pt>
                <c:pt idx="109">
                  <c:v>40.333154</c:v>
                </c:pt>
                <c:pt idx="110">
                  <c:v>40.031501000000006</c:v>
                </c:pt>
                <c:pt idx="111">
                  <c:v>41.256215000000012</c:v>
                </c:pt>
                <c:pt idx="112">
                  <c:v>44.811332</c:v>
                </c:pt>
                <c:pt idx="113">
                  <c:v>49.272002000000015</c:v>
                </c:pt>
                <c:pt idx="114">
                  <c:v>51.662771000000021</c:v>
                </c:pt>
                <c:pt idx="115">
                  <c:v>50.130175000000015</c:v>
                </c:pt>
                <c:pt idx="116">
                  <c:v>45.820328000000003</c:v>
                </c:pt>
                <c:pt idx="117">
                  <c:v>41.795770000000019</c:v>
                </c:pt>
                <c:pt idx="118">
                  <c:v>40.154757000000004</c:v>
                </c:pt>
                <c:pt idx="119">
                  <c:v>40.490565000000011</c:v>
                </c:pt>
                <c:pt idx="120">
                  <c:v>41.059926000000004</c:v>
                </c:pt>
                <c:pt idx="121">
                  <c:v>40.885580000000004</c:v>
                </c:pt>
                <c:pt idx="122">
                  <c:v>40.373660999999998</c:v>
                </c:pt>
                <c:pt idx="123">
                  <c:v>40.246728000000012</c:v>
                </c:pt>
                <c:pt idx="124">
                  <c:v>40.522035000000017</c:v>
                </c:pt>
                <c:pt idx="125">
                  <c:v>40.698674000000011</c:v>
                </c:pt>
                <c:pt idx="126">
                  <c:v>40.542227000000004</c:v>
                </c:pt>
                <c:pt idx="127">
                  <c:v>40.316146000000003</c:v>
                </c:pt>
                <c:pt idx="128">
                  <c:v>40.320507000000006</c:v>
                </c:pt>
                <c:pt idx="129">
                  <c:v>40.495675000000013</c:v>
                </c:pt>
                <c:pt idx="130">
                  <c:v>40.569782000000011</c:v>
                </c:pt>
                <c:pt idx="131">
                  <c:v>40.443576</c:v>
                </c:pt>
                <c:pt idx="132">
                  <c:v>40.291374000000012</c:v>
                </c:pt>
                <c:pt idx="133">
                  <c:v>40.304791000000002</c:v>
                </c:pt>
                <c:pt idx="134">
                  <c:v>40.441293000000002</c:v>
                </c:pt>
                <c:pt idx="135">
                  <c:v>40.489599000000005</c:v>
                </c:pt>
                <c:pt idx="136">
                  <c:v>40.358780999999993</c:v>
                </c:pt>
                <c:pt idx="137">
                  <c:v>40.211130000000011</c:v>
                </c:pt>
                <c:pt idx="138">
                  <c:v>40.242335000000018</c:v>
                </c:pt>
                <c:pt idx="139">
                  <c:v>40.391540000000006</c:v>
                </c:pt>
                <c:pt idx="140">
                  <c:v>40.409913000000003</c:v>
                </c:pt>
                <c:pt idx="141">
                  <c:v>40.231203000000001</c:v>
                </c:pt>
                <c:pt idx="142">
                  <c:v>40.098158000000019</c:v>
                </c:pt>
                <c:pt idx="143">
                  <c:v>40.203830000000011</c:v>
                </c:pt>
                <c:pt idx="144">
                  <c:v>40.368612000000013</c:v>
                </c:pt>
                <c:pt idx="145">
                  <c:v>40.298820000000013</c:v>
                </c:pt>
                <c:pt idx="146">
                  <c:v>40.072909000000003</c:v>
                </c:pt>
                <c:pt idx="147">
                  <c:v>40.052463999999993</c:v>
                </c:pt>
                <c:pt idx="148">
                  <c:v>40.284815000000002</c:v>
                </c:pt>
                <c:pt idx="149">
                  <c:v>40.374604999999995</c:v>
                </c:pt>
                <c:pt idx="150">
                  <c:v>40.141386000000004</c:v>
                </c:pt>
                <c:pt idx="151">
                  <c:v>40.009581000000004</c:v>
                </c:pt>
                <c:pt idx="152">
                  <c:v>40.332254000000006</c:v>
                </c:pt>
                <c:pt idx="153">
                  <c:v>40.661176000000012</c:v>
                </c:pt>
                <c:pt idx="154">
                  <c:v>40.390928000000002</c:v>
                </c:pt>
                <c:pt idx="155">
                  <c:v>40.013733000000002</c:v>
                </c:pt>
                <c:pt idx="156">
                  <c:v>40.688579000000011</c:v>
                </c:pt>
                <c:pt idx="157">
                  <c:v>42.124803</c:v>
                </c:pt>
                <c:pt idx="158">
                  <c:v>42.19275500000002</c:v>
                </c:pt>
                <c:pt idx="159">
                  <c:v>40.384740000000001</c:v>
                </c:pt>
                <c:pt idx="160">
                  <c:v>41.409964000000002</c:v>
                </c:pt>
                <c:pt idx="161">
                  <c:v>52.744916000000003</c:v>
                </c:pt>
                <c:pt idx="162">
                  <c:v>76.214484999999996</c:v>
                </c:pt>
                <c:pt idx="163">
                  <c:v>102.33704299999998</c:v>
                </c:pt>
                <c:pt idx="164">
                  <c:v>115.51332499999999</c:v>
                </c:pt>
                <c:pt idx="165">
                  <c:v>106.815904</c:v>
                </c:pt>
                <c:pt idx="166">
                  <c:v>81.971689999999995</c:v>
                </c:pt>
                <c:pt idx="167">
                  <c:v>56.388105000000003</c:v>
                </c:pt>
                <c:pt idx="168">
                  <c:v>42.273839000000002</c:v>
                </c:pt>
                <c:pt idx="169">
                  <c:v>40.440759</c:v>
                </c:pt>
                <c:pt idx="170">
                  <c:v>43.379094000000002</c:v>
                </c:pt>
                <c:pt idx="171">
                  <c:v>44.278999000000013</c:v>
                </c:pt>
                <c:pt idx="172">
                  <c:v>42.259963000000006</c:v>
                </c:pt>
                <c:pt idx="173">
                  <c:v>40.294913000000015</c:v>
                </c:pt>
                <c:pt idx="174">
                  <c:v>40.339345000000002</c:v>
                </c:pt>
                <c:pt idx="175">
                  <c:v>41.442947000000004</c:v>
                </c:pt>
                <c:pt idx="176">
                  <c:v>41.737843000000005</c:v>
                </c:pt>
                <c:pt idx="177">
                  <c:v>40.888354</c:v>
                </c:pt>
                <c:pt idx="178">
                  <c:v>40.106786</c:v>
                </c:pt>
                <c:pt idx="179">
                  <c:v>40.309754000000005</c:v>
                </c:pt>
                <c:pt idx="180">
                  <c:v>40.996215000000014</c:v>
                </c:pt>
                <c:pt idx="181">
                  <c:v>41.103709000000002</c:v>
                </c:pt>
                <c:pt idx="182">
                  <c:v>40.493843000000005</c:v>
                </c:pt>
                <c:pt idx="183">
                  <c:v>40.05527</c:v>
                </c:pt>
                <c:pt idx="184">
                  <c:v>40.378823000000004</c:v>
                </c:pt>
                <c:pt idx="185">
                  <c:v>40.918957000000006</c:v>
                </c:pt>
                <c:pt idx="186">
                  <c:v>40.835533000000012</c:v>
                </c:pt>
                <c:pt idx="187">
                  <c:v>40.262094000000012</c:v>
                </c:pt>
                <c:pt idx="188">
                  <c:v>40.090127000000003</c:v>
                </c:pt>
                <c:pt idx="189">
                  <c:v>40.578003000000002</c:v>
                </c:pt>
                <c:pt idx="190">
                  <c:v>40.937014000000005</c:v>
                </c:pt>
                <c:pt idx="191">
                  <c:v>40.586991000000005</c:v>
                </c:pt>
                <c:pt idx="192">
                  <c:v>40.112844000000003</c:v>
                </c:pt>
                <c:pt idx="193">
                  <c:v>40.329381000000005</c:v>
                </c:pt>
                <c:pt idx="194">
                  <c:v>40.908487000000001</c:v>
                </c:pt>
                <c:pt idx="195">
                  <c:v>40.879283000000001</c:v>
                </c:pt>
                <c:pt idx="196">
                  <c:v>40.298596000000018</c:v>
                </c:pt>
                <c:pt idx="197">
                  <c:v>40.260731000000014</c:v>
                </c:pt>
                <c:pt idx="198">
                  <c:v>41.010038000000002</c:v>
                </c:pt>
                <c:pt idx="199">
                  <c:v>41.331864999999986</c:v>
                </c:pt>
                <c:pt idx="200">
                  <c:v>40.618077</c:v>
                </c:pt>
                <c:pt idx="201">
                  <c:v>40.267801000000006</c:v>
                </c:pt>
                <c:pt idx="202">
                  <c:v>41.496697000000005</c:v>
                </c:pt>
                <c:pt idx="203">
                  <c:v>42.743802000000002</c:v>
                </c:pt>
                <c:pt idx="204">
                  <c:v>41.775921000000011</c:v>
                </c:pt>
                <c:pt idx="205">
                  <c:v>40.248437000000003</c:v>
                </c:pt>
                <c:pt idx="206">
                  <c:v>42.529815000000013</c:v>
                </c:pt>
                <c:pt idx="207">
                  <c:v>48.006326000000001</c:v>
                </c:pt>
                <c:pt idx="208">
                  <c:v>48.849049000000001</c:v>
                </c:pt>
                <c:pt idx="209">
                  <c:v>42.153162000000002</c:v>
                </c:pt>
                <c:pt idx="210">
                  <c:v>44.285991000000003</c:v>
                </c:pt>
                <c:pt idx="211">
                  <c:v>83.761934999999994</c:v>
                </c:pt>
                <c:pt idx="212">
                  <c:v>169.81183900000005</c:v>
                </c:pt>
                <c:pt idx="213">
                  <c:v>268.43853399999978</c:v>
                </c:pt>
                <c:pt idx="214">
                  <c:v>319.78512899999976</c:v>
                </c:pt>
                <c:pt idx="215">
                  <c:v>287.60659699999991</c:v>
                </c:pt>
                <c:pt idx="216">
                  <c:v>192.80807700000005</c:v>
                </c:pt>
                <c:pt idx="217">
                  <c:v>96.045501000000002</c:v>
                </c:pt>
                <c:pt idx="218">
                  <c:v>45.699868000000002</c:v>
                </c:pt>
                <c:pt idx="219">
                  <c:v>42.929046</c:v>
                </c:pt>
                <c:pt idx="220">
                  <c:v>55.238714000000016</c:v>
                </c:pt>
                <c:pt idx="221">
                  <c:v>56.234988000000001</c:v>
                </c:pt>
                <c:pt idx="222">
                  <c:v>46.431848999999993</c:v>
                </c:pt>
                <c:pt idx="223">
                  <c:v>40.130578000000014</c:v>
                </c:pt>
                <c:pt idx="224">
                  <c:v>42.872209000000005</c:v>
                </c:pt>
                <c:pt idx="225">
                  <c:v>47.237538000000015</c:v>
                </c:pt>
                <c:pt idx="226">
                  <c:v>46.029833000000011</c:v>
                </c:pt>
                <c:pt idx="227">
                  <c:v>41.563056000000003</c:v>
                </c:pt>
                <c:pt idx="228">
                  <c:v>40.228671000000013</c:v>
                </c:pt>
                <c:pt idx="229">
                  <c:v>42.877515000000002</c:v>
                </c:pt>
                <c:pt idx="230">
                  <c:v>44.702413000000014</c:v>
                </c:pt>
                <c:pt idx="231">
                  <c:v>42.936147000000005</c:v>
                </c:pt>
                <c:pt idx="232">
                  <c:v>40.424683000000002</c:v>
                </c:pt>
                <c:pt idx="233">
                  <c:v>40.755427000000005</c:v>
                </c:pt>
                <c:pt idx="234">
                  <c:v>42.976744000000004</c:v>
                </c:pt>
                <c:pt idx="235">
                  <c:v>43.478476000000001</c:v>
                </c:pt>
                <c:pt idx="236">
                  <c:v>41.560731000000011</c:v>
                </c:pt>
                <c:pt idx="237">
                  <c:v>40.247905000000003</c:v>
                </c:pt>
                <c:pt idx="238">
                  <c:v>41.494365000000002</c:v>
                </c:pt>
                <c:pt idx="239">
                  <c:v>43.246822000000002</c:v>
                </c:pt>
                <c:pt idx="240">
                  <c:v>42.733861000000005</c:v>
                </c:pt>
                <c:pt idx="241">
                  <c:v>40.820499000000005</c:v>
                </c:pt>
                <c:pt idx="242">
                  <c:v>40.664618000000011</c:v>
                </c:pt>
                <c:pt idx="243">
                  <c:v>42.681685999999999</c:v>
                </c:pt>
                <c:pt idx="244">
                  <c:v>43.727628000000003</c:v>
                </c:pt>
                <c:pt idx="245">
                  <c:v>42.090264000000005</c:v>
                </c:pt>
                <c:pt idx="246">
                  <c:v>40.546464999999998</c:v>
                </c:pt>
                <c:pt idx="247">
                  <c:v>42.143625</c:v>
                </c:pt>
                <c:pt idx="248">
                  <c:v>44.894688999999993</c:v>
                </c:pt>
                <c:pt idx="249">
                  <c:v>44.397634000000004</c:v>
                </c:pt>
                <c:pt idx="250">
                  <c:v>41.330751000000006</c:v>
                </c:pt>
                <c:pt idx="251">
                  <c:v>41.571181000000003</c:v>
                </c:pt>
                <c:pt idx="252">
                  <c:v>46.768386000000014</c:v>
                </c:pt>
                <c:pt idx="253">
                  <c:v>49.787801999999999</c:v>
                </c:pt>
                <c:pt idx="254">
                  <c:v>45.185449000000006</c:v>
                </c:pt>
                <c:pt idx="255">
                  <c:v>40.903584000000002</c:v>
                </c:pt>
                <c:pt idx="256">
                  <c:v>49.573894000000003</c:v>
                </c:pt>
                <c:pt idx="257">
                  <c:v>65.966341</c:v>
                </c:pt>
                <c:pt idx="258">
                  <c:v>66.42233699999997</c:v>
                </c:pt>
                <c:pt idx="259">
                  <c:v>46.099386000000003</c:v>
                </c:pt>
                <c:pt idx="260">
                  <c:v>53.230655000000013</c:v>
                </c:pt>
                <c:pt idx="261">
                  <c:v>161.73942700000001</c:v>
                </c:pt>
                <c:pt idx="262">
                  <c:v>386.82525199999986</c:v>
                </c:pt>
                <c:pt idx="263">
                  <c:v>632.753602</c:v>
                </c:pt>
                <c:pt idx="264">
                  <c:v>749.76889500000004</c:v>
                </c:pt>
                <c:pt idx="265">
                  <c:v>657.86342399999978</c:v>
                </c:pt>
                <c:pt idx="266">
                  <c:v>417.4139429999999</c:v>
                </c:pt>
                <c:pt idx="267">
                  <c:v>178.333686</c:v>
                </c:pt>
                <c:pt idx="268">
                  <c:v>54.764466000000006</c:v>
                </c:pt>
                <c:pt idx="269">
                  <c:v>45.802271000000005</c:v>
                </c:pt>
                <c:pt idx="270">
                  <c:v>72.945212999999995</c:v>
                </c:pt>
                <c:pt idx="271">
                  <c:v>75.099110999999994</c:v>
                </c:pt>
                <c:pt idx="272">
                  <c:v>53.753358000000013</c:v>
                </c:pt>
                <c:pt idx="273">
                  <c:v>40.231594000000001</c:v>
                </c:pt>
                <c:pt idx="274">
                  <c:v>45.666790000000013</c:v>
                </c:pt>
                <c:pt idx="275">
                  <c:v>54.014282999999999</c:v>
                </c:pt>
                <c:pt idx="276">
                  <c:v>51.136746000000002</c:v>
                </c:pt>
                <c:pt idx="277">
                  <c:v>42.524174000000002</c:v>
                </c:pt>
                <c:pt idx="278">
                  <c:v>40.371144999999999</c:v>
                </c:pt>
                <c:pt idx="279">
                  <c:v>45.167961000000005</c:v>
                </c:pt>
                <c:pt idx="280">
                  <c:v>47.745334000000014</c:v>
                </c:pt>
                <c:pt idx="281">
                  <c:v>44.190388000000013</c:v>
                </c:pt>
                <c:pt idx="282">
                  <c:v>40.254018000000002</c:v>
                </c:pt>
                <c:pt idx="283">
                  <c:v>41.259907000000005</c:v>
                </c:pt>
                <c:pt idx="284">
                  <c:v>44.505397000000002</c:v>
                </c:pt>
                <c:pt idx="285">
                  <c:v>44.515920000000001</c:v>
                </c:pt>
                <c:pt idx="286">
                  <c:v>41.461205</c:v>
                </c:pt>
                <c:pt idx="287">
                  <c:v>40.084751000000004</c:v>
                </c:pt>
                <c:pt idx="288">
                  <c:v>42.070802</c:v>
                </c:pt>
                <c:pt idx="289">
                  <c:v>43.892929000000002</c:v>
                </c:pt>
                <c:pt idx="290">
                  <c:v>42.659181000000004</c:v>
                </c:pt>
                <c:pt idx="291">
                  <c:v>40.428653000000011</c:v>
                </c:pt>
                <c:pt idx="292">
                  <c:v>40.695215000000019</c:v>
                </c:pt>
                <c:pt idx="293">
                  <c:v>42.922654000000001</c:v>
                </c:pt>
                <c:pt idx="294">
                  <c:v>43.533713000000013</c:v>
                </c:pt>
                <c:pt idx="295">
                  <c:v>41.590515000000018</c:v>
                </c:pt>
                <c:pt idx="296">
                  <c:v>40.318187999999999</c:v>
                </c:pt>
                <c:pt idx="297">
                  <c:v>42.05274</c:v>
                </c:pt>
                <c:pt idx="298">
                  <c:v>44.349890999999992</c:v>
                </c:pt>
                <c:pt idx="299">
                  <c:v>43.580280999999999</c:v>
                </c:pt>
                <c:pt idx="300">
                  <c:v>40.956017000000003</c:v>
                </c:pt>
                <c:pt idx="301">
                  <c:v>41.373350000000002</c:v>
                </c:pt>
                <c:pt idx="302">
                  <c:v>45.644396</c:v>
                </c:pt>
                <c:pt idx="303">
                  <c:v>47.880625999999999</c:v>
                </c:pt>
                <c:pt idx="304">
                  <c:v>44.134348000000003</c:v>
                </c:pt>
                <c:pt idx="305">
                  <c:v>40.866483999999993</c:v>
                </c:pt>
                <c:pt idx="306">
                  <c:v>47.824929000000004</c:v>
                </c:pt>
                <c:pt idx="307">
                  <c:v>60.911641999999986</c:v>
                </c:pt>
                <c:pt idx="308">
                  <c:v>61.610799</c:v>
                </c:pt>
                <c:pt idx="309">
                  <c:v>45.517257000000001</c:v>
                </c:pt>
                <c:pt idx="310">
                  <c:v>50.636837</c:v>
                </c:pt>
                <c:pt idx="311">
                  <c:v>139.15785099999999</c:v>
                </c:pt>
                <c:pt idx="312">
                  <c:v>330.41911999999985</c:v>
                </c:pt>
                <c:pt idx="313">
                  <c:v>551.29795000000001</c:v>
                </c:pt>
                <c:pt idx="314">
                  <c:v>672.65617899999972</c:v>
                </c:pt>
                <c:pt idx="315">
                  <c:v>612.03013299999998</c:v>
                </c:pt>
                <c:pt idx="316">
                  <c:v>406.605909</c:v>
                </c:pt>
                <c:pt idx="317">
                  <c:v>184.74732299999999</c:v>
                </c:pt>
                <c:pt idx="318">
                  <c:v>59.273155000000017</c:v>
                </c:pt>
                <c:pt idx="319">
                  <c:v>43.917273000000002</c:v>
                </c:pt>
                <c:pt idx="320">
                  <c:v>71.206204999999997</c:v>
                </c:pt>
                <c:pt idx="321">
                  <c:v>77.667062000000001</c:v>
                </c:pt>
                <c:pt idx="322">
                  <c:v>57.506666999999993</c:v>
                </c:pt>
                <c:pt idx="323">
                  <c:v>41.153301000000006</c:v>
                </c:pt>
                <c:pt idx="324">
                  <c:v>44.715717000000012</c:v>
                </c:pt>
                <c:pt idx="325">
                  <c:v>54.643739000000011</c:v>
                </c:pt>
                <c:pt idx="326">
                  <c:v>53.815720000000006</c:v>
                </c:pt>
                <c:pt idx="327">
                  <c:v>44.566824000000004</c:v>
                </c:pt>
                <c:pt idx="328">
                  <c:v>40.297243000000002</c:v>
                </c:pt>
                <c:pt idx="329">
                  <c:v>44.625904000000013</c:v>
                </c:pt>
                <c:pt idx="330">
                  <c:v>48.691082000000002</c:v>
                </c:pt>
                <c:pt idx="331">
                  <c:v>46.070549</c:v>
                </c:pt>
                <c:pt idx="332">
                  <c:v>41.127883000000004</c:v>
                </c:pt>
                <c:pt idx="333">
                  <c:v>40.678543000000012</c:v>
                </c:pt>
                <c:pt idx="334">
                  <c:v>43.922636000000011</c:v>
                </c:pt>
                <c:pt idx="335">
                  <c:v>45.062040000000003</c:v>
                </c:pt>
                <c:pt idx="336">
                  <c:v>42.458649000000001</c:v>
                </c:pt>
                <c:pt idx="337">
                  <c:v>40.138583000000011</c:v>
                </c:pt>
                <c:pt idx="338">
                  <c:v>40.967863999999999</c:v>
                </c:pt>
                <c:pt idx="339">
                  <c:v>42.802387000000003</c:v>
                </c:pt>
                <c:pt idx="340">
                  <c:v>42.540396000000001</c:v>
                </c:pt>
                <c:pt idx="341">
                  <c:v>40.732991000000013</c:v>
                </c:pt>
                <c:pt idx="342">
                  <c:v>40.022972000000017</c:v>
                </c:pt>
                <c:pt idx="343">
                  <c:v>40.915325000000003</c:v>
                </c:pt>
                <c:pt idx="344">
                  <c:v>41.547443999999999</c:v>
                </c:pt>
                <c:pt idx="345">
                  <c:v>40.924117000000003</c:v>
                </c:pt>
                <c:pt idx="346">
                  <c:v>40.123884000000004</c:v>
                </c:pt>
                <c:pt idx="347">
                  <c:v>40.181735000000003</c:v>
                </c:pt>
                <c:pt idx="348">
                  <c:v>40.588666000000003</c:v>
                </c:pt>
                <c:pt idx="349">
                  <c:v>40.508468000000001</c:v>
                </c:pt>
                <c:pt idx="350">
                  <c:v>40.166537000000012</c:v>
                </c:pt>
                <c:pt idx="351">
                  <c:v>40.191052000000013</c:v>
                </c:pt>
                <c:pt idx="352">
                  <c:v>40.442669000000002</c:v>
                </c:pt>
                <c:pt idx="353">
                  <c:v>40.373266000000001</c:v>
                </c:pt>
                <c:pt idx="354">
                  <c:v>40.055077000000004</c:v>
                </c:pt>
                <c:pt idx="355">
                  <c:v>40.112690000000001</c:v>
                </c:pt>
                <c:pt idx="356">
                  <c:v>40.847287999999985</c:v>
                </c:pt>
                <c:pt idx="357">
                  <c:v>41.783378000000013</c:v>
                </c:pt>
                <c:pt idx="358">
                  <c:v>41.862595000000013</c:v>
                </c:pt>
                <c:pt idx="359">
                  <c:v>40.595509000000014</c:v>
                </c:pt>
                <c:pt idx="360">
                  <c:v>40.827343000000006</c:v>
                </c:pt>
                <c:pt idx="361">
                  <c:v>50.531000000000006</c:v>
                </c:pt>
                <c:pt idx="362">
                  <c:v>77.742842999999979</c:v>
                </c:pt>
                <c:pt idx="363">
                  <c:v>118.78184899999998</c:v>
                </c:pt>
                <c:pt idx="364">
                  <c:v>152.58049300000005</c:v>
                </c:pt>
                <c:pt idx="365">
                  <c:v>154.111636</c:v>
                </c:pt>
                <c:pt idx="366">
                  <c:v>118.800917</c:v>
                </c:pt>
                <c:pt idx="367">
                  <c:v>71.075607999999988</c:v>
                </c:pt>
                <c:pt idx="368">
                  <c:v>42.927803000000004</c:v>
                </c:pt>
                <c:pt idx="369">
                  <c:v>43.382145000000001</c:v>
                </c:pt>
                <c:pt idx="370">
                  <c:v>53.776514000000013</c:v>
                </c:pt>
                <c:pt idx="371">
                  <c:v>53.697970000000012</c:v>
                </c:pt>
                <c:pt idx="372">
                  <c:v>44.168779000000015</c:v>
                </c:pt>
                <c:pt idx="373">
                  <c:v>40.178238000000015</c:v>
                </c:pt>
                <c:pt idx="374">
                  <c:v>46.607703000000001</c:v>
                </c:pt>
                <c:pt idx="375">
                  <c:v>52.201796000000002</c:v>
                </c:pt>
                <c:pt idx="376">
                  <c:v>47.962731000000012</c:v>
                </c:pt>
                <c:pt idx="377">
                  <c:v>40.830824999999997</c:v>
                </c:pt>
                <c:pt idx="378">
                  <c:v>42.311034999999997</c:v>
                </c:pt>
                <c:pt idx="379">
                  <c:v>50.284551</c:v>
                </c:pt>
                <c:pt idx="380">
                  <c:v>52.290144000000012</c:v>
                </c:pt>
                <c:pt idx="381">
                  <c:v>45.166612000000015</c:v>
                </c:pt>
                <c:pt idx="382">
                  <c:v>40.351294999999986</c:v>
                </c:pt>
                <c:pt idx="383">
                  <c:v>46.108363000000011</c:v>
                </c:pt>
                <c:pt idx="384">
                  <c:v>54.118973000000011</c:v>
                </c:pt>
                <c:pt idx="385">
                  <c:v>51.993264000000003</c:v>
                </c:pt>
                <c:pt idx="386">
                  <c:v>42.981703999999993</c:v>
                </c:pt>
                <c:pt idx="387">
                  <c:v>41.734563000000001</c:v>
                </c:pt>
                <c:pt idx="388">
                  <c:v>51.433112000000015</c:v>
                </c:pt>
                <c:pt idx="389">
                  <c:v>57.782796000000012</c:v>
                </c:pt>
                <c:pt idx="390">
                  <c:v>50.783733000000012</c:v>
                </c:pt>
                <c:pt idx="391">
                  <c:v>41.337122000000001</c:v>
                </c:pt>
                <c:pt idx="392">
                  <c:v>45.437859000000003</c:v>
                </c:pt>
                <c:pt idx="393">
                  <c:v>58.593044000000006</c:v>
                </c:pt>
                <c:pt idx="394">
                  <c:v>61.040495</c:v>
                </c:pt>
                <c:pt idx="395">
                  <c:v>48.464135000000013</c:v>
                </c:pt>
                <c:pt idx="396">
                  <c:v>40.964710000000011</c:v>
                </c:pt>
                <c:pt idx="397">
                  <c:v>53.046888999999993</c:v>
                </c:pt>
                <c:pt idx="398">
                  <c:v>68.803323000000006</c:v>
                </c:pt>
                <c:pt idx="399">
                  <c:v>63.894691000000002</c:v>
                </c:pt>
                <c:pt idx="400">
                  <c:v>45.009392000000013</c:v>
                </c:pt>
                <c:pt idx="401">
                  <c:v>44.277956000000003</c:v>
                </c:pt>
                <c:pt idx="402">
                  <c:v>69.84011900000003</c:v>
                </c:pt>
                <c:pt idx="403">
                  <c:v>86.730186000000003</c:v>
                </c:pt>
                <c:pt idx="404">
                  <c:v>66.986018999999999</c:v>
                </c:pt>
                <c:pt idx="405">
                  <c:v>40.973144000000005</c:v>
                </c:pt>
                <c:pt idx="406">
                  <c:v>63.038034000000003</c:v>
                </c:pt>
                <c:pt idx="407">
                  <c:v>123.376999</c:v>
                </c:pt>
                <c:pt idx="408">
                  <c:v>139.231177</c:v>
                </c:pt>
                <c:pt idx="409">
                  <c:v>74.368937999999972</c:v>
                </c:pt>
                <c:pt idx="410">
                  <c:v>49.492587</c:v>
                </c:pt>
                <c:pt idx="411">
                  <c:v>268.66144500000001</c:v>
                </c:pt>
                <c:pt idx="412">
                  <c:v>785.12645499999996</c:v>
                </c:pt>
                <c:pt idx="413">
                  <c:v>1366.6357570000005</c:v>
                </c:pt>
                <c:pt idx="414">
                  <c:v>1653.9650850000005</c:v>
                </c:pt>
                <c:pt idx="415">
                  <c:v>1462.0922069999995</c:v>
                </c:pt>
                <c:pt idx="416">
                  <c:v>927.36340799999982</c:v>
                </c:pt>
                <c:pt idx="417">
                  <c:v>383.52811799999978</c:v>
                </c:pt>
                <c:pt idx="418">
                  <c:v>87.409521999999996</c:v>
                </c:pt>
                <c:pt idx="419">
                  <c:v>46.183943000000006</c:v>
                </c:pt>
                <c:pt idx="420">
                  <c:v>96.307508999999982</c:v>
                </c:pt>
                <c:pt idx="421">
                  <c:v>105.35809999999998</c:v>
                </c:pt>
                <c:pt idx="422">
                  <c:v>67.615085999999977</c:v>
                </c:pt>
                <c:pt idx="423">
                  <c:v>40.841047999999994</c:v>
                </c:pt>
                <c:pt idx="424">
                  <c:v>48.691200000000002</c:v>
                </c:pt>
                <c:pt idx="425">
                  <c:v>64.073967999999979</c:v>
                </c:pt>
                <c:pt idx="426">
                  <c:v>60.532354000000012</c:v>
                </c:pt>
                <c:pt idx="427">
                  <c:v>45.613973000000001</c:v>
                </c:pt>
                <c:pt idx="428">
                  <c:v>40.545692000000003</c:v>
                </c:pt>
                <c:pt idx="429">
                  <c:v>48.135084000000006</c:v>
                </c:pt>
                <c:pt idx="430">
                  <c:v>53.671516000000011</c:v>
                </c:pt>
                <c:pt idx="431">
                  <c:v>48.931378000000002</c:v>
                </c:pt>
                <c:pt idx="432">
                  <c:v>41.712260000000001</c:v>
                </c:pt>
                <c:pt idx="433">
                  <c:v>41.639031000000003</c:v>
                </c:pt>
                <c:pt idx="434">
                  <c:v>46.692128000000018</c:v>
                </c:pt>
                <c:pt idx="435">
                  <c:v>48.399067000000002</c:v>
                </c:pt>
                <c:pt idx="436">
                  <c:v>44.630903000000011</c:v>
                </c:pt>
                <c:pt idx="437">
                  <c:v>41.13158</c:v>
                </c:pt>
                <c:pt idx="438">
                  <c:v>42.134450000000001</c:v>
                </c:pt>
                <c:pt idx="439">
                  <c:v>45.020863000000006</c:v>
                </c:pt>
                <c:pt idx="440">
                  <c:v>45.303353000000001</c:v>
                </c:pt>
                <c:pt idx="441">
                  <c:v>42.966166000000001</c:v>
                </c:pt>
                <c:pt idx="442">
                  <c:v>41.401497999999997</c:v>
                </c:pt>
                <c:pt idx="443">
                  <c:v>42.139978000000013</c:v>
                </c:pt>
                <c:pt idx="444">
                  <c:v>43.424222</c:v>
                </c:pt>
                <c:pt idx="445">
                  <c:v>43.464241999999999</c:v>
                </c:pt>
                <c:pt idx="446">
                  <c:v>42.675195000000016</c:v>
                </c:pt>
                <c:pt idx="447">
                  <c:v>42.217353000000003</c:v>
                </c:pt>
                <c:pt idx="448">
                  <c:v>42.150652000000001</c:v>
                </c:pt>
                <c:pt idx="449">
                  <c:v>42.106527</c:v>
                </c:pt>
                <c:pt idx="450">
                  <c:v>42.557279999999999</c:v>
                </c:pt>
                <c:pt idx="451">
                  <c:v>43.904833000000004</c:v>
                </c:pt>
                <c:pt idx="452">
                  <c:v>44.845769000000004</c:v>
                </c:pt>
                <c:pt idx="453">
                  <c:v>43.581327999999999</c:v>
                </c:pt>
                <c:pt idx="454">
                  <c:v>41.344993999999993</c:v>
                </c:pt>
                <c:pt idx="455">
                  <c:v>42.860780000000005</c:v>
                </c:pt>
                <c:pt idx="456">
                  <c:v>50.562603000000003</c:v>
                </c:pt>
                <c:pt idx="457">
                  <c:v>58.226362000000016</c:v>
                </c:pt>
                <c:pt idx="458">
                  <c:v>54.958198000000003</c:v>
                </c:pt>
                <c:pt idx="459">
                  <c:v>42.451665999999982</c:v>
                </c:pt>
                <c:pt idx="460">
                  <c:v>50.478055000000012</c:v>
                </c:pt>
                <c:pt idx="461">
                  <c:v>126.637567</c:v>
                </c:pt>
                <c:pt idx="462">
                  <c:v>294.13810499999988</c:v>
                </c:pt>
                <c:pt idx="463">
                  <c:v>509.1314119999999</c:v>
                </c:pt>
                <c:pt idx="464">
                  <c:v>668.06683499999997</c:v>
                </c:pt>
                <c:pt idx="465">
                  <c:v>676.35610099999963</c:v>
                </c:pt>
                <c:pt idx="466">
                  <c:v>523.34813299999996</c:v>
                </c:pt>
                <c:pt idx="467">
                  <c:v>295.96310499999976</c:v>
                </c:pt>
                <c:pt idx="468">
                  <c:v>115.14401400000003</c:v>
                </c:pt>
                <c:pt idx="469">
                  <c:v>45.076239000000001</c:v>
                </c:pt>
                <c:pt idx="470">
                  <c:v>57.222850000000015</c:v>
                </c:pt>
                <c:pt idx="471">
                  <c:v>80.542930999999982</c:v>
                </c:pt>
                <c:pt idx="472">
                  <c:v>75.34434899999998</c:v>
                </c:pt>
                <c:pt idx="473">
                  <c:v>53.861708</c:v>
                </c:pt>
                <c:pt idx="474">
                  <c:v>43.600876</c:v>
                </c:pt>
                <c:pt idx="475">
                  <c:v>49.293990000000015</c:v>
                </c:pt>
                <c:pt idx="476">
                  <c:v>55.411146000000002</c:v>
                </c:pt>
                <c:pt idx="477">
                  <c:v>52.435019000000011</c:v>
                </c:pt>
                <c:pt idx="478">
                  <c:v>46.490605000000002</c:v>
                </c:pt>
                <c:pt idx="479">
                  <c:v>45.379381000000002</c:v>
                </c:pt>
                <c:pt idx="480">
                  <c:v>47.215850000000003</c:v>
                </c:pt>
                <c:pt idx="481">
                  <c:v>46.953907999999998</c:v>
                </c:pt>
                <c:pt idx="482">
                  <c:v>45.666899000000001</c:v>
                </c:pt>
                <c:pt idx="483">
                  <c:v>46.774030000000003</c:v>
                </c:pt>
                <c:pt idx="484">
                  <c:v>48.186732000000013</c:v>
                </c:pt>
                <c:pt idx="485">
                  <c:v>45.827885999999999</c:v>
                </c:pt>
                <c:pt idx="486">
                  <c:v>42.499252000000013</c:v>
                </c:pt>
                <c:pt idx="487">
                  <c:v>44.743180000000002</c:v>
                </c:pt>
                <c:pt idx="488">
                  <c:v>50.924531000000002</c:v>
                </c:pt>
                <c:pt idx="489">
                  <c:v>51.488370000000003</c:v>
                </c:pt>
                <c:pt idx="490">
                  <c:v>44.299066000000003</c:v>
                </c:pt>
                <c:pt idx="491">
                  <c:v>40.634179000000003</c:v>
                </c:pt>
                <c:pt idx="492">
                  <c:v>48.618413000000011</c:v>
                </c:pt>
                <c:pt idx="493">
                  <c:v>58.287121000000006</c:v>
                </c:pt>
                <c:pt idx="494">
                  <c:v>54.763699000000003</c:v>
                </c:pt>
                <c:pt idx="495">
                  <c:v>42.708853000000012</c:v>
                </c:pt>
                <c:pt idx="496">
                  <c:v>42.308652000000002</c:v>
                </c:pt>
                <c:pt idx="497">
                  <c:v>58.120839000000011</c:v>
                </c:pt>
                <c:pt idx="498">
                  <c:v>68.528378999999958</c:v>
                </c:pt>
                <c:pt idx="499">
                  <c:v>57.358930000000001</c:v>
                </c:pt>
                <c:pt idx="500">
                  <c:v>41.983659000000003</c:v>
                </c:pt>
                <c:pt idx="501">
                  <c:v>49.994055000000003</c:v>
                </c:pt>
                <c:pt idx="502">
                  <c:v>74.728713999999982</c:v>
                </c:pt>
                <c:pt idx="503">
                  <c:v>80.691907</c:v>
                </c:pt>
                <c:pt idx="504">
                  <c:v>58.363667999999997</c:v>
                </c:pt>
                <c:pt idx="505">
                  <c:v>44.656276000000005</c:v>
                </c:pt>
                <c:pt idx="506">
                  <c:v>68.375274999999988</c:v>
                </c:pt>
                <c:pt idx="507">
                  <c:v>99.719624000000039</c:v>
                </c:pt>
                <c:pt idx="508">
                  <c:v>90.798912000000001</c:v>
                </c:pt>
                <c:pt idx="509">
                  <c:v>55.494590000000002</c:v>
                </c:pt>
                <c:pt idx="510">
                  <c:v>58.766559000000015</c:v>
                </c:pt>
                <c:pt idx="511">
                  <c:v>114.41956900000004</c:v>
                </c:pt>
                <c:pt idx="512">
                  <c:v>151.06091599999999</c:v>
                </c:pt>
                <c:pt idx="513">
                  <c:v>127.22420900000003</c:v>
                </c:pt>
                <c:pt idx="514">
                  <c:v>132.76176299999995</c:v>
                </c:pt>
                <c:pt idx="515">
                  <c:v>281.58698799999991</c:v>
                </c:pt>
                <c:pt idx="516">
                  <c:v>502.61414600000001</c:v>
                </c:pt>
                <c:pt idx="517">
                  <c:v>557.62605799999972</c:v>
                </c:pt>
                <c:pt idx="518">
                  <c:v>345.49553199999986</c:v>
                </c:pt>
                <c:pt idx="519">
                  <c:v>104.30035599999998</c:v>
                </c:pt>
                <c:pt idx="520">
                  <c:v>159.083968</c:v>
                </c:pt>
                <c:pt idx="521">
                  <c:v>465.21551399999976</c:v>
                </c:pt>
                <c:pt idx="522">
                  <c:v>607.84668599999975</c:v>
                </c:pt>
                <c:pt idx="523">
                  <c:v>371.73811299999971</c:v>
                </c:pt>
                <c:pt idx="524">
                  <c:v>139.722692</c:v>
                </c:pt>
                <c:pt idx="525">
                  <c:v>448.29263200000003</c:v>
                </c:pt>
                <c:pt idx="526">
                  <c:v>1132.6737989999995</c:v>
                </c:pt>
                <c:pt idx="527">
                  <c:v>1339.1178600000001</c:v>
                </c:pt>
                <c:pt idx="528">
                  <c:v>713.14899800000001</c:v>
                </c:pt>
                <c:pt idx="529">
                  <c:v>431.14882300000011</c:v>
                </c:pt>
                <c:pt idx="530">
                  <c:v>2420.7601879999997</c:v>
                </c:pt>
                <c:pt idx="531">
                  <c:v>6924.4222570000002</c:v>
                </c:pt>
                <c:pt idx="532">
                  <c:v>11610.962788000004</c:v>
                </c:pt>
                <c:pt idx="533">
                  <c:v>14552.884276000004</c:v>
                </c:pt>
                <c:pt idx="534">
                  <c:v>113330.91770699999</c:v>
                </c:pt>
                <c:pt idx="535">
                  <c:v>52970.685355000001</c:v>
                </c:pt>
                <c:pt idx="536">
                  <c:v>14850.588705</c:v>
                </c:pt>
                <c:pt idx="537">
                  <c:v>3376.48054</c:v>
                </c:pt>
                <c:pt idx="538">
                  <c:v>585.8316159999996</c:v>
                </c:pt>
                <c:pt idx="539">
                  <c:v>1099.3794409999996</c:v>
                </c:pt>
                <c:pt idx="540">
                  <c:v>1535.464391</c:v>
                </c:pt>
                <c:pt idx="541">
                  <c:v>1023.13954</c:v>
                </c:pt>
                <c:pt idx="542">
                  <c:v>303.39030899999989</c:v>
                </c:pt>
                <c:pt idx="543">
                  <c:v>108.384592</c:v>
                </c:pt>
                <c:pt idx="544">
                  <c:v>322.80936600000001</c:v>
                </c:pt>
                <c:pt idx="545">
                  <c:v>434.59994599999999</c:v>
                </c:pt>
                <c:pt idx="546">
                  <c:v>271.63891299999989</c:v>
                </c:pt>
                <c:pt idx="547">
                  <c:v>78.138665000000003</c:v>
                </c:pt>
                <c:pt idx="548">
                  <c:v>70.65067999999998</c:v>
                </c:pt>
                <c:pt idx="549">
                  <c:v>171.023507</c:v>
                </c:pt>
                <c:pt idx="550">
                  <c:v>192.10069099999998</c:v>
                </c:pt>
                <c:pt idx="551">
                  <c:v>108.07963100000001</c:v>
                </c:pt>
                <c:pt idx="552">
                  <c:v>42.419006000000003</c:v>
                </c:pt>
                <c:pt idx="553">
                  <c:v>64.98626000000003</c:v>
                </c:pt>
                <c:pt idx="554">
                  <c:v>112.40027499999999</c:v>
                </c:pt>
                <c:pt idx="555">
                  <c:v>105.45406500000003</c:v>
                </c:pt>
                <c:pt idx="556">
                  <c:v>59.772746000000012</c:v>
                </c:pt>
                <c:pt idx="557">
                  <c:v>42.550353000000001</c:v>
                </c:pt>
                <c:pt idx="558">
                  <c:v>67.66979299999997</c:v>
                </c:pt>
                <c:pt idx="559">
                  <c:v>86.347752999999983</c:v>
                </c:pt>
                <c:pt idx="560">
                  <c:v>69.184830999999988</c:v>
                </c:pt>
                <c:pt idx="561">
                  <c:v>51.393367000000005</c:v>
                </c:pt>
                <c:pt idx="562">
                  <c:v>81.492186000000004</c:v>
                </c:pt>
                <c:pt idx="563">
                  <c:v>152.31523200000001</c:v>
                </c:pt>
                <c:pt idx="564">
                  <c:v>205.63959999999994</c:v>
                </c:pt>
                <c:pt idx="565">
                  <c:v>196.377285</c:v>
                </c:pt>
                <c:pt idx="566">
                  <c:v>136.18872900000005</c:v>
                </c:pt>
                <c:pt idx="567">
                  <c:v>73.857885999999979</c:v>
                </c:pt>
                <c:pt idx="568">
                  <c:v>45.189741000000005</c:v>
                </c:pt>
                <c:pt idx="569">
                  <c:v>47.675153000000016</c:v>
                </c:pt>
                <c:pt idx="570">
                  <c:v>56.077196000000001</c:v>
                </c:pt>
                <c:pt idx="571">
                  <c:v>53.171794000000006</c:v>
                </c:pt>
                <c:pt idx="572">
                  <c:v>43.516666000000001</c:v>
                </c:pt>
                <c:pt idx="573">
                  <c:v>41.198654000000012</c:v>
                </c:pt>
                <c:pt idx="574">
                  <c:v>49.325556000000013</c:v>
                </c:pt>
                <c:pt idx="575">
                  <c:v>56.103539000000012</c:v>
                </c:pt>
                <c:pt idx="576">
                  <c:v>51.577800000000003</c:v>
                </c:pt>
                <c:pt idx="577">
                  <c:v>42.214325000000002</c:v>
                </c:pt>
                <c:pt idx="578">
                  <c:v>42.218114000000014</c:v>
                </c:pt>
                <c:pt idx="579">
                  <c:v>52.653755000000011</c:v>
                </c:pt>
                <c:pt idx="580">
                  <c:v>58.807877999999995</c:v>
                </c:pt>
                <c:pt idx="581">
                  <c:v>51.474091000000001</c:v>
                </c:pt>
                <c:pt idx="582">
                  <c:v>41.580215000000003</c:v>
                </c:pt>
                <c:pt idx="583">
                  <c:v>44.871363000000002</c:v>
                </c:pt>
                <c:pt idx="584">
                  <c:v>57.824241999999998</c:v>
                </c:pt>
                <c:pt idx="585">
                  <c:v>61.634883999999992</c:v>
                </c:pt>
                <c:pt idx="586">
                  <c:v>50.408593000000003</c:v>
                </c:pt>
                <c:pt idx="587">
                  <c:v>41.364349000000004</c:v>
                </c:pt>
                <c:pt idx="588">
                  <c:v>49.584647999999994</c:v>
                </c:pt>
                <c:pt idx="589">
                  <c:v>64.164435999999981</c:v>
                </c:pt>
                <c:pt idx="590">
                  <c:v>63.406073000000006</c:v>
                </c:pt>
                <c:pt idx="591">
                  <c:v>48.196823000000002</c:v>
                </c:pt>
                <c:pt idx="592">
                  <c:v>42.371819999999992</c:v>
                </c:pt>
                <c:pt idx="593">
                  <c:v>56.840094999999998</c:v>
                </c:pt>
                <c:pt idx="594">
                  <c:v>71.22086299999998</c:v>
                </c:pt>
                <c:pt idx="595">
                  <c:v>63.578236000000011</c:v>
                </c:pt>
                <c:pt idx="596">
                  <c:v>45.253660000000004</c:v>
                </c:pt>
                <c:pt idx="597">
                  <c:v>45.916513000000002</c:v>
                </c:pt>
                <c:pt idx="598">
                  <c:v>67.840716999999998</c:v>
                </c:pt>
                <c:pt idx="599">
                  <c:v>79.305317999999971</c:v>
                </c:pt>
                <c:pt idx="600">
                  <c:v>61.975238000000012</c:v>
                </c:pt>
                <c:pt idx="601">
                  <c:v>42.449881999999995</c:v>
                </c:pt>
                <c:pt idx="602">
                  <c:v>55.174071000000005</c:v>
                </c:pt>
                <c:pt idx="603">
                  <c:v>87.053764000000001</c:v>
                </c:pt>
                <c:pt idx="604">
                  <c:v>91.065361999999979</c:v>
                </c:pt>
                <c:pt idx="605">
                  <c:v>58.470672</c:v>
                </c:pt>
                <c:pt idx="606">
                  <c:v>42.615588000000002</c:v>
                </c:pt>
                <c:pt idx="607">
                  <c:v>84.562844999999982</c:v>
                </c:pt>
                <c:pt idx="608">
                  <c:v>138.75072800000001</c:v>
                </c:pt>
                <c:pt idx="609">
                  <c:v>122.677567</c:v>
                </c:pt>
                <c:pt idx="610">
                  <c:v>51.822021000000007</c:v>
                </c:pt>
                <c:pt idx="611">
                  <c:v>79.966436000000002</c:v>
                </c:pt>
                <c:pt idx="612">
                  <c:v>350.35788300000013</c:v>
                </c:pt>
                <c:pt idx="613">
                  <c:v>800.74859200000003</c:v>
                </c:pt>
                <c:pt idx="614">
                  <c:v>1165.3012279999998</c:v>
                </c:pt>
                <c:pt idx="615">
                  <c:v>1199.5957229999999</c:v>
                </c:pt>
                <c:pt idx="616">
                  <c:v>891.9834390000002</c:v>
                </c:pt>
                <c:pt idx="617">
                  <c:v>458.30480000000011</c:v>
                </c:pt>
                <c:pt idx="618">
                  <c:v>145.91322600000001</c:v>
                </c:pt>
                <c:pt idx="619">
                  <c:v>42.105917000000012</c:v>
                </c:pt>
                <c:pt idx="620">
                  <c:v>60.957236000000002</c:v>
                </c:pt>
                <c:pt idx="621">
                  <c:v>82.266007000000002</c:v>
                </c:pt>
                <c:pt idx="622">
                  <c:v>66.202422999999982</c:v>
                </c:pt>
                <c:pt idx="623">
                  <c:v>43.598273000000013</c:v>
                </c:pt>
                <c:pt idx="624">
                  <c:v>42.383667999999986</c:v>
                </c:pt>
                <c:pt idx="625">
                  <c:v>53.129959000000021</c:v>
                </c:pt>
                <c:pt idx="626">
                  <c:v>54.899497000000004</c:v>
                </c:pt>
                <c:pt idx="627">
                  <c:v>46.305686999999999</c:v>
                </c:pt>
                <c:pt idx="628">
                  <c:v>40.865563000000002</c:v>
                </c:pt>
                <c:pt idx="629">
                  <c:v>44.300303</c:v>
                </c:pt>
                <c:pt idx="630">
                  <c:v>48.901227999999996</c:v>
                </c:pt>
                <c:pt idx="631">
                  <c:v>47.454281999999985</c:v>
                </c:pt>
                <c:pt idx="632">
                  <c:v>42.830247999999997</c:v>
                </c:pt>
                <c:pt idx="633">
                  <c:v>41.589563000000005</c:v>
                </c:pt>
                <c:pt idx="634">
                  <c:v>44.241866999999999</c:v>
                </c:pt>
                <c:pt idx="635">
                  <c:v>45.998095000000013</c:v>
                </c:pt>
                <c:pt idx="636">
                  <c:v>44.401342</c:v>
                </c:pt>
                <c:pt idx="637">
                  <c:v>42.011090999999993</c:v>
                </c:pt>
                <c:pt idx="638">
                  <c:v>41.836880000000001</c:v>
                </c:pt>
                <c:pt idx="639">
                  <c:v>43.323937000000001</c:v>
                </c:pt>
                <c:pt idx="640">
                  <c:v>43.948805</c:v>
                </c:pt>
                <c:pt idx="641">
                  <c:v>42.898475000000012</c:v>
                </c:pt>
                <c:pt idx="642">
                  <c:v>41.625780000000013</c:v>
                </c:pt>
                <c:pt idx="643">
                  <c:v>41.484607999999994</c:v>
                </c:pt>
                <c:pt idx="644">
                  <c:v>42.167428000000001</c:v>
                </c:pt>
                <c:pt idx="645">
                  <c:v>42.517890999999999</c:v>
                </c:pt>
                <c:pt idx="646">
                  <c:v>42.027114000000012</c:v>
                </c:pt>
                <c:pt idx="647">
                  <c:v>41.197971000000003</c:v>
                </c:pt>
                <c:pt idx="648">
                  <c:v>40.808942000000002</c:v>
                </c:pt>
                <c:pt idx="649">
                  <c:v>41.089461999999997</c:v>
                </c:pt>
                <c:pt idx="650">
                  <c:v>41.528743000000013</c:v>
                </c:pt>
                <c:pt idx="651">
                  <c:v>41.438111000000013</c:v>
                </c:pt>
                <c:pt idx="652">
                  <c:v>40.753726</c:v>
                </c:pt>
                <c:pt idx="653">
                  <c:v>40.165981000000002</c:v>
                </c:pt>
                <c:pt idx="654">
                  <c:v>40.283993000000002</c:v>
                </c:pt>
                <c:pt idx="655">
                  <c:v>40.850293000000001</c:v>
                </c:pt>
                <c:pt idx="656">
                  <c:v>41.125543000000015</c:v>
                </c:pt>
                <c:pt idx="657">
                  <c:v>40.903548000000001</c:v>
                </c:pt>
                <c:pt idx="658">
                  <c:v>40.593370000000014</c:v>
                </c:pt>
                <c:pt idx="659">
                  <c:v>40.379337</c:v>
                </c:pt>
                <c:pt idx="660">
                  <c:v>40.426793000000011</c:v>
                </c:pt>
                <c:pt idx="661">
                  <c:v>42.760508000000016</c:v>
                </c:pt>
                <c:pt idx="662">
                  <c:v>51.860636</c:v>
                </c:pt>
                <c:pt idx="663">
                  <c:v>70.849729999999994</c:v>
                </c:pt>
                <c:pt idx="664">
                  <c:v>95.615040999999977</c:v>
                </c:pt>
                <c:pt idx="665">
                  <c:v>114.061076</c:v>
                </c:pt>
                <c:pt idx="666">
                  <c:v>114.11509199999998</c:v>
                </c:pt>
                <c:pt idx="667">
                  <c:v>94.352058999999954</c:v>
                </c:pt>
                <c:pt idx="668">
                  <c:v>66.485293999999996</c:v>
                </c:pt>
                <c:pt idx="669">
                  <c:v>46.082393000000003</c:v>
                </c:pt>
                <c:pt idx="670">
                  <c:v>40.045923000000002</c:v>
                </c:pt>
                <c:pt idx="671">
                  <c:v>43.104869000000001</c:v>
                </c:pt>
                <c:pt idx="672">
                  <c:v>45.775405000000013</c:v>
                </c:pt>
                <c:pt idx="673">
                  <c:v>44.092651000000011</c:v>
                </c:pt>
                <c:pt idx="674">
                  <c:v>41.037466000000002</c:v>
                </c:pt>
                <c:pt idx="675">
                  <c:v>40.345951000000007</c:v>
                </c:pt>
                <c:pt idx="676">
                  <c:v>41.635857000000001</c:v>
                </c:pt>
                <c:pt idx="677">
                  <c:v>42.175118000000019</c:v>
                </c:pt>
                <c:pt idx="678">
                  <c:v>41.233662000000002</c:v>
                </c:pt>
                <c:pt idx="679">
                  <c:v>40.546195000000012</c:v>
                </c:pt>
                <c:pt idx="680">
                  <c:v>41.073477000000004</c:v>
                </c:pt>
                <c:pt idx="681">
                  <c:v>41.572863000000005</c:v>
                </c:pt>
                <c:pt idx="682">
                  <c:v>40.996017000000002</c:v>
                </c:pt>
                <c:pt idx="683">
                  <c:v>40.432023000000001</c:v>
                </c:pt>
                <c:pt idx="684">
                  <c:v>41.209828000000002</c:v>
                </c:pt>
                <c:pt idx="685">
                  <c:v>42.327073000000006</c:v>
                </c:pt>
                <c:pt idx="686">
                  <c:v>41.845766000000005</c:v>
                </c:pt>
                <c:pt idx="687">
                  <c:v>40.373529000000005</c:v>
                </c:pt>
                <c:pt idx="688">
                  <c:v>40.636448000000001</c:v>
                </c:pt>
                <c:pt idx="689">
                  <c:v>43.019266999999999</c:v>
                </c:pt>
                <c:pt idx="690">
                  <c:v>44.197944</c:v>
                </c:pt>
                <c:pt idx="691">
                  <c:v>42.116666000000002</c:v>
                </c:pt>
                <c:pt idx="692">
                  <c:v>40.028232000000017</c:v>
                </c:pt>
                <c:pt idx="693">
                  <c:v>42.175450000000012</c:v>
                </c:pt>
                <c:pt idx="694">
                  <c:v>46.564989000000004</c:v>
                </c:pt>
                <c:pt idx="695">
                  <c:v>46.786983000000006</c:v>
                </c:pt>
                <c:pt idx="696">
                  <c:v>42.091219000000002</c:v>
                </c:pt>
                <c:pt idx="697">
                  <c:v>40.298624000000011</c:v>
                </c:pt>
                <c:pt idx="698">
                  <c:v>46.505219000000011</c:v>
                </c:pt>
                <c:pt idx="699">
                  <c:v>53.348202000000001</c:v>
                </c:pt>
                <c:pt idx="700">
                  <c:v>50.319523000000004</c:v>
                </c:pt>
                <c:pt idx="701">
                  <c:v>41.460003</c:v>
                </c:pt>
                <c:pt idx="702">
                  <c:v>42.979745000000001</c:v>
                </c:pt>
                <c:pt idx="703">
                  <c:v>58.523402000000011</c:v>
                </c:pt>
                <c:pt idx="704">
                  <c:v>68.166066000000001</c:v>
                </c:pt>
                <c:pt idx="705">
                  <c:v>55.660393000000013</c:v>
                </c:pt>
                <c:pt idx="706">
                  <c:v>40.213529000000001</c:v>
                </c:pt>
                <c:pt idx="707">
                  <c:v>58.007015000000003</c:v>
                </c:pt>
                <c:pt idx="708">
                  <c:v>103.71426400000006</c:v>
                </c:pt>
                <c:pt idx="709">
                  <c:v>117.64466299999999</c:v>
                </c:pt>
                <c:pt idx="710">
                  <c:v>68.275690999999981</c:v>
                </c:pt>
                <c:pt idx="711">
                  <c:v>47.227418000000014</c:v>
                </c:pt>
                <c:pt idx="712">
                  <c:v>233.25487299999998</c:v>
                </c:pt>
                <c:pt idx="713">
                  <c:v>703.88361599999996</c:v>
                </c:pt>
                <c:pt idx="714">
                  <c:v>1282.8218629999999</c:v>
                </c:pt>
                <c:pt idx="715">
                  <c:v>1632.6938639999998</c:v>
                </c:pt>
                <c:pt idx="716">
                  <c:v>1528.2542289999994</c:v>
                </c:pt>
                <c:pt idx="717">
                  <c:v>1040.429431</c:v>
                </c:pt>
                <c:pt idx="718">
                  <c:v>474.08261199999993</c:v>
                </c:pt>
                <c:pt idx="719">
                  <c:v>120.812983</c:v>
                </c:pt>
                <c:pt idx="720">
                  <c:v>43.362763000000001</c:v>
                </c:pt>
                <c:pt idx="721">
                  <c:v>94.13132899999998</c:v>
                </c:pt>
                <c:pt idx="722">
                  <c:v>115.54401500000003</c:v>
                </c:pt>
                <c:pt idx="723">
                  <c:v>78.53117899999998</c:v>
                </c:pt>
                <c:pt idx="724">
                  <c:v>43.597725000000011</c:v>
                </c:pt>
                <c:pt idx="725">
                  <c:v>48.115304000000002</c:v>
                </c:pt>
                <c:pt idx="726">
                  <c:v>66.875349999999955</c:v>
                </c:pt>
                <c:pt idx="727">
                  <c:v>65.04373099999998</c:v>
                </c:pt>
                <c:pt idx="728">
                  <c:v>47.386054000000001</c:v>
                </c:pt>
                <c:pt idx="729">
                  <c:v>40.796170000000018</c:v>
                </c:pt>
                <c:pt idx="730">
                  <c:v>50.824174000000006</c:v>
                </c:pt>
                <c:pt idx="731">
                  <c:v>57.919750000000001</c:v>
                </c:pt>
                <c:pt idx="732">
                  <c:v>50.529258000000013</c:v>
                </c:pt>
                <c:pt idx="733">
                  <c:v>40.877280999999996</c:v>
                </c:pt>
                <c:pt idx="734">
                  <c:v>43.316144999999999</c:v>
                </c:pt>
                <c:pt idx="735">
                  <c:v>52.321064999999997</c:v>
                </c:pt>
                <c:pt idx="736">
                  <c:v>52.869552000000013</c:v>
                </c:pt>
                <c:pt idx="737">
                  <c:v>44.25065</c:v>
                </c:pt>
                <c:pt idx="738">
                  <c:v>40.152555000000014</c:v>
                </c:pt>
                <c:pt idx="739">
                  <c:v>46.678141000000011</c:v>
                </c:pt>
                <c:pt idx="740">
                  <c:v>53.167857000000005</c:v>
                </c:pt>
                <c:pt idx="741">
                  <c:v>49.305486999999999</c:v>
                </c:pt>
                <c:pt idx="742">
                  <c:v>41.231047000000004</c:v>
                </c:pt>
                <c:pt idx="743">
                  <c:v>41.808495000000001</c:v>
                </c:pt>
                <c:pt idx="744">
                  <c:v>50.437737000000006</c:v>
                </c:pt>
                <c:pt idx="745">
                  <c:v>53.785234000000003</c:v>
                </c:pt>
                <c:pt idx="746">
                  <c:v>46.519407999999999</c:v>
                </c:pt>
                <c:pt idx="747">
                  <c:v>40.080083999999999</c:v>
                </c:pt>
                <c:pt idx="748">
                  <c:v>45.355165</c:v>
                </c:pt>
                <c:pt idx="749">
                  <c:v>55.26484</c:v>
                </c:pt>
                <c:pt idx="750">
                  <c:v>54.713712000000015</c:v>
                </c:pt>
                <c:pt idx="751">
                  <c:v>44.180733000000011</c:v>
                </c:pt>
                <c:pt idx="752">
                  <c:v>40.735787000000002</c:v>
                </c:pt>
                <c:pt idx="753">
                  <c:v>52.460539000000011</c:v>
                </c:pt>
                <c:pt idx="754">
                  <c:v>63.821128000000002</c:v>
                </c:pt>
                <c:pt idx="755">
                  <c:v>57.173438000000012</c:v>
                </c:pt>
                <c:pt idx="756">
                  <c:v>41.98166699999998</c:v>
                </c:pt>
                <c:pt idx="757">
                  <c:v>46.010111000000002</c:v>
                </c:pt>
                <c:pt idx="758">
                  <c:v>73.651044999999982</c:v>
                </c:pt>
                <c:pt idx="759">
                  <c:v>90.252566000000002</c:v>
                </c:pt>
                <c:pt idx="760">
                  <c:v>67.18486799999998</c:v>
                </c:pt>
                <c:pt idx="761">
                  <c:v>40.002928000000011</c:v>
                </c:pt>
                <c:pt idx="762">
                  <c:v>98.171275999999978</c:v>
                </c:pt>
                <c:pt idx="763">
                  <c:v>294.03226599999999</c:v>
                </c:pt>
                <c:pt idx="764">
                  <c:v>561.9459079999998</c:v>
                </c:pt>
                <c:pt idx="765">
                  <c:v>747.95753899999977</c:v>
                </c:pt>
                <c:pt idx="766">
                  <c:v>733.37532999999996</c:v>
                </c:pt>
                <c:pt idx="767">
                  <c:v>532.37899600000003</c:v>
                </c:pt>
                <c:pt idx="768">
                  <c:v>274.81972999999999</c:v>
                </c:pt>
                <c:pt idx="769">
                  <c:v>96.643912</c:v>
                </c:pt>
                <c:pt idx="770">
                  <c:v>40.946903000000006</c:v>
                </c:pt>
                <c:pt idx="771">
                  <c:v>55.478150000000014</c:v>
                </c:pt>
                <c:pt idx="772">
                  <c:v>69.589446999999979</c:v>
                </c:pt>
                <c:pt idx="773">
                  <c:v>59.086876000000004</c:v>
                </c:pt>
                <c:pt idx="774">
                  <c:v>43.161806000000006</c:v>
                </c:pt>
                <c:pt idx="775">
                  <c:v>41.269123000000015</c:v>
                </c:pt>
                <c:pt idx="776">
                  <c:v>48.792123000000025</c:v>
                </c:pt>
                <c:pt idx="777">
                  <c:v>50.877371000000004</c:v>
                </c:pt>
                <c:pt idx="778">
                  <c:v>44.765456000000015</c:v>
                </c:pt>
                <c:pt idx="779">
                  <c:v>40.075206000000001</c:v>
                </c:pt>
                <c:pt idx="780">
                  <c:v>42.553094000000002</c:v>
                </c:pt>
                <c:pt idx="781">
                  <c:v>46.768773000000017</c:v>
                </c:pt>
                <c:pt idx="782">
                  <c:v>45.807776000000004</c:v>
                </c:pt>
                <c:pt idx="783">
                  <c:v>41.412421000000002</c:v>
                </c:pt>
                <c:pt idx="784">
                  <c:v>40.239900000000013</c:v>
                </c:pt>
                <c:pt idx="785">
                  <c:v>43.510532000000012</c:v>
                </c:pt>
                <c:pt idx="786">
                  <c:v>45.747515000000014</c:v>
                </c:pt>
                <c:pt idx="787">
                  <c:v>43.489501000000004</c:v>
                </c:pt>
                <c:pt idx="788">
                  <c:v>40.313906999999993</c:v>
                </c:pt>
                <c:pt idx="789">
                  <c:v>41.031052000000003</c:v>
                </c:pt>
                <c:pt idx="790">
                  <c:v>44.347264999999986</c:v>
                </c:pt>
                <c:pt idx="791">
                  <c:v>45.049880000000002</c:v>
                </c:pt>
                <c:pt idx="792">
                  <c:v>42.067884999999997</c:v>
                </c:pt>
                <c:pt idx="793">
                  <c:v>40.053792000000001</c:v>
                </c:pt>
                <c:pt idx="794">
                  <c:v>42.181259000000004</c:v>
                </c:pt>
                <c:pt idx="795">
                  <c:v>45.214823999999993</c:v>
                </c:pt>
                <c:pt idx="796">
                  <c:v>44.447087999999994</c:v>
                </c:pt>
                <c:pt idx="797">
                  <c:v>41.036144</c:v>
                </c:pt>
                <c:pt idx="798">
                  <c:v>40.411777999999998</c:v>
                </c:pt>
                <c:pt idx="799">
                  <c:v>43.888954000000005</c:v>
                </c:pt>
                <c:pt idx="800">
                  <c:v>46.310400999999999</c:v>
                </c:pt>
                <c:pt idx="801">
                  <c:v>43.832518000000015</c:v>
                </c:pt>
                <c:pt idx="802">
                  <c:v>40.280112000000017</c:v>
                </c:pt>
                <c:pt idx="803">
                  <c:v>41.778040000000011</c:v>
                </c:pt>
                <c:pt idx="804">
                  <c:v>46.985358000000012</c:v>
                </c:pt>
                <c:pt idx="805">
                  <c:v>48.182629000000006</c:v>
                </c:pt>
                <c:pt idx="806">
                  <c:v>43.123355000000018</c:v>
                </c:pt>
                <c:pt idx="807">
                  <c:v>40.132243000000003</c:v>
                </c:pt>
                <c:pt idx="808">
                  <c:v>46.581243999999998</c:v>
                </c:pt>
                <c:pt idx="809">
                  <c:v>55.773348000000013</c:v>
                </c:pt>
                <c:pt idx="810">
                  <c:v>53.781966000000004</c:v>
                </c:pt>
                <c:pt idx="811">
                  <c:v>42.102822000000003</c:v>
                </c:pt>
                <c:pt idx="812">
                  <c:v>46.228344000000014</c:v>
                </c:pt>
                <c:pt idx="813">
                  <c:v>92.017217000000031</c:v>
                </c:pt>
                <c:pt idx="814">
                  <c:v>171.68849300000005</c:v>
                </c:pt>
                <c:pt idx="815">
                  <c:v>240.10742100000004</c:v>
                </c:pt>
                <c:pt idx="816">
                  <c:v>251.27747299999999</c:v>
                </c:pt>
                <c:pt idx="817">
                  <c:v>199.04457499999992</c:v>
                </c:pt>
                <c:pt idx="818">
                  <c:v>120.68572699999997</c:v>
                </c:pt>
                <c:pt idx="819">
                  <c:v>61.964799000000006</c:v>
                </c:pt>
                <c:pt idx="820">
                  <c:v>40.787593000000001</c:v>
                </c:pt>
                <c:pt idx="821">
                  <c:v>43.142356000000021</c:v>
                </c:pt>
                <c:pt idx="822">
                  <c:v>47.201782000000001</c:v>
                </c:pt>
                <c:pt idx="823">
                  <c:v>44.746768000000003</c:v>
                </c:pt>
                <c:pt idx="824">
                  <c:v>40.741464999999998</c:v>
                </c:pt>
                <c:pt idx="825">
                  <c:v>40.302676000000005</c:v>
                </c:pt>
                <c:pt idx="826">
                  <c:v>41.989849999999997</c:v>
                </c:pt>
                <c:pt idx="827">
                  <c:v>42.194642000000002</c:v>
                </c:pt>
                <c:pt idx="828">
                  <c:v>40.748669</c:v>
                </c:pt>
                <c:pt idx="829">
                  <c:v>40.004607999999998</c:v>
                </c:pt>
                <c:pt idx="830">
                  <c:v>40.713963</c:v>
                </c:pt>
                <c:pt idx="831">
                  <c:v>41.329738000000013</c:v>
                </c:pt>
                <c:pt idx="832">
                  <c:v>40.814600999999982</c:v>
                </c:pt>
                <c:pt idx="833">
                  <c:v>40.074557000000006</c:v>
                </c:pt>
                <c:pt idx="834">
                  <c:v>40.219748000000003</c:v>
                </c:pt>
                <c:pt idx="835">
                  <c:v>40.838775000000012</c:v>
                </c:pt>
                <c:pt idx="836">
                  <c:v>40.855783999999993</c:v>
                </c:pt>
                <c:pt idx="837">
                  <c:v>40.271408000000001</c:v>
                </c:pt>
                <c:pt idx="838">
                  <c:v>40.030068</c:v>
                </c:pt>
                <c:pt idx="839">
                  <c:v>40.456662999999999</c:v>
                </c:pt>
                <c:pt idx="840">
                  <c:v>40.809659000000003</c:v>
                </c:pt>
                <c:pt idx="841">
                  <c:v>40.518550000000012</c:v>
                </c:pt>
                <c:pt idx="842">
                  <c:v>40.058683999999992</c:v>
                </c:pt>
                <c:pt idx="843">
                  <c:v>40.151955000000001</c:v>
                </c:pt>
                <c:pt idx="844">
                  <c:v>40.632876000000003</c:v>
                </c:pt>
                <c:pt idx="845">
                  <c:v>40.736250000000013</c:v>
                </c:pt>
                <c:pt idx="846">
                  <c:v>40.298857000000012</c:v>
                </c:pt>
                <c:pt idx="847">
                  <c:v>40.005906000000003</c:v>
                </c:pt>
                <c:pt idx="848">
                  <c:v>40.331949999999999</c:v>
                </c:pt>
                <c:pt idx="849">
                  <c:v>40.805612000000011</c:v>
                </c:pt>
                <c:pt idx="850">
                  <c:v>40.710634000000006</c:v>
                </c:pt>
                <c:pt idx="851">
                  <c:v>40.178798000000015</c:v>
                </c:pt>
                <c:pt idx="852">
                  <c:v>40.041420000000002</c:v>
                </c:pt>
                <c:pt idx="853">
                  <c:v>40.612141000000001</c:v>
                </c:pt>
                <c:pt idx="854">
                  <c:v>41.152626000000005</c:v>
                </c:pt>
                <c:pt idx="855">
                  <c:v>40.870847999999995</c:v>
                </c:pt>
                <c:pt idx="856">
                  <c:v>40.141848999999993</c:v>
                </c:pt>
                <c:pt idx="857">
                  <c:v>40.182499</c:v>
                </c:pt>
                <c:pt idx="858">
                  <c:v>41.383324999999999</c:v>
                </c:pt>
                <c:pt idx="859">
                  <c:v>42.446332000000012</c:v>
                </c:pt>
                <c:pt idx="860">
                  <c:v>41.826125000000012</c:v>
                </c:pt>
                <c:pt idx="861">
                  <c:v>40.214266000000002</c:v>
                </c:pt>
                <c:pt idx="862">
                  <c:v>41.081226999999998</c:v>
                </c:pt>
                <c:pt idx="863">
                  <c:v>47.879879999999993</c:v>
                </c:pt>
                <c:pt idx="864">
                  <c:v>60.118199000000011</c:v>
                </c:pt>
                <c:pt idx="865">
                  <c:v>72.320554000000001</c:v>
                </c:pt>
                <c:pt idx="866">
                  <c:v>77.564787999999979</c:v>
                </c:pt>
                <c:pt idx="867">
                  <c:v>72.796268999999995</c:v>
                </c:pt>
                <c:pt idx="868">
                  <c:v>61.140979000000002</c:v>
                </c:pt>
                <c:pt idx="869">
                  <c:v>49.196411000000012</c:v>
                </c:pt>
                <c:pt idx="870">
                  <c:v>41.970240000000004</c:v>
                </c:pt>
                <c:pt idx="871">
                  <c:v>40.006190000000011</c:v>
                </c:pt>
                <c:pt idx="872">
                  <c:v>40.619236000000001</c:v>
                </c:pt>
                <c:pt idx="873">
                  <c:v>41.129916000000016</c:v>
                </c:pt>
                <c:pt idx="874">
                  <c:v>40.774489000000003</c:v>
                </c:pt>
                <c:pt idx="875">
                  <c:v>40.196237000000011</c:v>
                </c:pt>
                <c:pt idx="876">
                  <c:v>40.001240999999993</c:v>
                </c:pt>
                <c:pt idx="877">
                  <c:v>40.125673000000013</c:v>
                </c:pt>
                <c:pt idx="878">
                  <c:v>40.221144000000002</c:v>
                </c:pt>
                <c:pt idx="879">
                  <c:v>40.156554</c:v>
                </c:pt>
                <c:pt idx="880">
                  <c:v>40.045071</c:v>
                </c:pt>
                <c:pt idx="881">
                  <c:v>40.000298000000001</c:v>
                </c:pt>
                <c:pt idx="882">
                  <c:v>40.018663000000004</c:v>
                </c:pt>
                <c:pt idx="883">
                  <c:v>40.043655000000001</c:v>
                </c:pt>
                <c:pt idx="884">
                  <c:v>40.044218000000001</c:v>
                </c:pt>
                <c:pt idx="885">
                  <c:v>40.025809000000002</c:v>
                </c:pt>
                <c:pt idx="886">
                  <c:v>40.009073000000001</c:v>
                </c:pt>
                <c:pt idx="887">
                  <c:v>40.008111000000014</c:v>
                </c:pt>
                <c:pt idx="888">
                  <c:v>40.018336000000012</c:v>
                </c:pt>
                <c:pt idx="889">
                  <c:v>40.027453000000001</c:v>
                </c:pt>
                <c:pt idx="890">
                  <c:v>40.035565000000013</c:v>
                </c:pt>
                <c:pt idx="891">
                  <c:v>40.047325000000001</c:v>
                </c:pt>
                <c:pt idx="892">
                  <c:v>40.050359</c:v>
                </c:pt>
                <c:pt idx="893">
                  <c:v>40.034649999999999</c:v>
                </c:pt>
                <c:pt idx="894">
                  <c:v>40.030731000000003</c:v>
                </c:pt>
                <c:pt idx="895">
                  <c:v>40.076608</c:v>
                </c:pt>
                <c:pt idx="896">
                  <c:v>40.135889000000006</c:v>
                </c:pt>
                <c:pt idx="897">
                  <c:v>40.12219200000002</c:v>
                </c:pt>
                <c:pt idx="898">
                  <c:v>40.046310000000013</c:v>
                </c:pt>
                <c:pt idx="899">
                  <c:v>40.048839000000001</c:v>
                </c:pt>
                <c:pt idx="900">
                  <c:v>40.190829000000001</c:v>
                </c:pt>
                <c:pt idx="901">
                  <c:v>40.299142000000018</c:v>
                </c:pt>
                <c:pt idx="902">
                  <c:v>40.194015000000014</c:v>
                </c:pt>
                <c:pt idx="903">
                  <c:v>40.029816000000011</c:v>
                </c:pt>
                <c:pt idx="904">
                  <c:v>40.145841000000004</c:v>
                </c:pt>
                <c:pt idx="905">
                  <c:v>40.501466000000001</c:v>
                </c:pt>
                <c:pt idx="906">
                  <c:v>40.591396000000003</c:v>
                </c:pt>
                <c:pt idx="907">
                  <c:v>40.216298000000002</c:v>
                </c:pt>
                <c:pt idx="908">
                  <c:v>40.032809</c:v>
                </c:pt>
                <c:pt idx="909">
                  <c:v>40.719202000000003</c:v>
                </c:pt>
                <c:pt idx="910">
                  <c:v>41.636740000000003</c:v>
                </c:pt>
                <c:pt idx="911">
                  <c:v>41.313086999999982</c:v>
                </c:pt>
                <c:pt idx="912">
                  <c:v>40.079605000000001</c:v>
                </c:pt>
                <c:pt idx="913">
                  <c:v>41.592486000000001</c:v>
                </c:pt>
                <c:pt idx="914">
                  <c:v>49.974547000000001</c:v>
                </c:pt>
                <c:pt idx="915">
                  <c:v>64.393704</c:v>
                </c:pt>
                <c:pt idx="916">
                  <c:v>77.309076999999988</c:v>
                </c:pt>
                <c:pt idx="917">
                  <c:v>79.869139000000004</c:v>
                </c:pt>
                <c:pt idx="918">
                  <c:v>69.949983000000032</c:v>
                </c:pt>
                <c:pt idx="919">
                  <c:v>54.450803999999998</c:v>
                </c:pt>
                <c:pt idx="920">
                  <c:v>43.083432000000002</c:v>
                </c:pt>
                <c:pt idx="921">
                  <c:v>40.028575000000018</c:v>
                </c:pt>
                <c:pt idx="922">
                  <c:v>41.906797000000005</c:v>
                </c:pt>
                <c:pt idx="923">
                  <c:v>43.143384000000005</c:v>
                </c:pt>
                <c:pt idx="924">
                  <c:v>41.883085999999999</c:v>
                </c:pt>
                <c:pt idx="925">
                  <c:v>40.269752000000018</c:v>
                </c:pt>
                <c:pt idx="926">
                  <c:v>40.343373</c:v>
                </c:pt>
                <c:pt idx="927">
                  <c:v>41.415438000000002</c:v>
                </c:pt>
                <c:pt idx="928">
                  <c:v>41.640086000000004</c:v>
                </c:pt>
                <c:pt idx="929">
                  <c:v>40.75206</c:v>
                </c:pt>
                <c:pt idx="930">
                  <c:v>40.126429000000002</c:v>
                </c:pt>
                <c:pt idx="931">
                  <c:v>40.57649</c:v>
                </c:pt>
                <c:pt idx="932">
                  <c:v>41.274608000000001</c:v>
                </c:pt>
                <c:pt idx="933">
                  <c:v>41.135994000000011</c:v>
                </c:pt>
                <c:pt idx="934">
                  <c:v>40.409994000000005</c:v>
                </c:pt>
                <c:pt idx="935">
                  <c:v>40.193601000000001</c:v>
                </c:pt>
                <c:pt idx="936">
                  <c:v>40.759228</c:v>
                </c:pt>
                <c:pt idx="937">
                  <c:v>41.207450000000001</c:v>
                </c:pt>
                <c:pt idx="938">
                  <c:v>40.860148000000002</c:v>
                </c:pt>
                <c:pt idx="939">
                  <c:v>40.258270000000003</c:v>
                </c:pt>
                <c:pt idx="940">
                  <c:v>40.313330000000001</c:v>
                </c:pt>
                <c:pt idx="941">
                  <c:v>40.930486999999999</c:v>
                </c:pt>
                <c:pt idx="942">
                  <c:v>41.164434</c:v>
                </c:pt>
                <c:pt idx="943">
                  <c:v>40.655222000000002</c:v>
                </c:pt>
                <c:pt idx="944">
                  <c:v>40.180730000000011</c:v>
                </c:pt>
                <c:pt idx="945">
                  <c:v>40.483497999999997</c:v>
                </c:pt>
                <c:pt idx="946">
                  <c:v>41.125750000000018</c:v>
                </c:pt>
                <c:pt idx="947">
                  <c:v>41.125208000000015</c:v>
                </c:pt>
                <c:pt idx="948">
                  <c:v>40.461981000000002</c:v>
                </c:pt>
                <c:pt idx="949">
                  <c:v>40.166245000000011</c:v>
                </c:pt>
                <c:pt idx="950">
                  <c:v>40.763460000000002</c:v>
                </c:pt>
                <c:pt idx="951">
                  <c:v>41.396737000000002</c:v>
                </c:pt>
                <c:pt idx="952">
                  <c:v>41.071592000000003</c:v>
                </c:pt>
                <c:pt idx="953">
                  <c:v>40.253902000000011</c:v>
                </c:pt>
                <c:pt idx="954">
                  <c:v>40.298277000000013</c:v>
                </c:pt>
                <c:pt idx="955">
                  <c:v>41.343563000000003</c:v>
                </c:pt>
                <c:pt idx="956">
                  <c:v>41.877097999999997</c:v>
                </c:pt>
                <c:pt idx="957">
                  <c:v>40.979680999999999</c:v>
                </c:pt>
                <c:pt idx="958">
                  <c:v>40.061070000000001</c:v>
                </c:pt>
                <c:pt idx="959">
                  <c:v>41.052686999999999</c:v>
                </c:pt>
                <c:pt idx="960">
                  <c:v>43.157736</c:v>
                </c:pt>
                <c:pt idx="961">
                  <c:v>43.270294</c:v>
                </c:pt>
                <c:pt idx="962">
                  <c:v>40.795156000000034</c:v>
                </c:pt>
                <c:pt idx="963">
                  <c:v>40.801955</c:v>
                </c:pt>
                <c:pt idx="964">
                  <c:v>49.901074999999999</c:v>
                </c:pt>
                <c:pt idx="965">
                  <c:v>67.970602999999983</c:v>
                </c:pt>
                <c:pt idx="966">
                  <c:v>85.363618000000002</c:v>
                </c:pt>
                <c:pt idx="967">
                  <c:v>90.265563000000029</c:v>
                </c:pt>
                <c:pt idx="968">
                  <c:v>79.349027000000007</c:v>
                </c:pt>
                <c:pt idx="969">
                  <c:v>60.624963000000001</c:v>
                </c:pt>
                <c:pt idx="970">
                  <c:v>45.744215000000011</c:v>
                </c:pt>
                <c:pt idx="971">
                  <c:v>40.172293000000003</c:v>
                </c:pt>
                <c:pt idx="972">
                  <c:v>40.904147000000002</c:v>
                </c:pt>
                <c:pt idx="973">
                  <c:v>42.179337000000011</c:v>
                </c:pt>
                <c:pt idx="974">
                  <c:v>41.538979000000012</c:v>
                </c:pt>
                <c:pt idx="975">
                  <c:v>40.296821000000001</c:v>
                </c:pt>
                <c:pt idx="976">
                  <c:v>40.068221000000001</c:v>
                </c:pt>
                <c:pt idx="977">
                  <c:v>40.593259000000003</c:v>
                </c:pt>
                <c:pt idx="978">
                  <c:v>40.764226000000001</c:v>
                </c:pt>
                <c:pt idx="979">
                  <c:v>40.360970000000002</c:v>
                </c:pt>
                <c:pt idx="980">
                  <c:v>40.036018000000013</c:v>
                </c:pt>
                <c:pt idx="981">
                  <c:v>40.149139000000012</c:v>
                </c:pt>
                <c:pt idx="982">
                  <c:v>40.362465</c:v>
                </c:pt>
                <c:pt idx="983">
                  <c:v>40.308821000000002</c:v>
                </c:pt>
                <c:pt idx="984">
                  <c:v>40.102889000000005</c:v>
                </c:pt>
                <c:pt idx="985">
                  <c:v>40.038793000000013</c:v>
                </c:pt>
                <c:pt idx="986">
                  <c:v>40.130188000000011</c:v>
                </c:pt>
                <c:pt idx="987">
                  <c:v>40.178145000000015</c:v>
                </c:pt>
                <c:pt idx="988">
                  <c:v>40.112283000000005</c:v>
                </c:pt>
                <c:pt idx="989">
                  <c:v>40.041983999999999</c:v>
                </c:pt>
                <c:pt idx="990">
                  <c:v>40.040794000000005</c:v>
                </c:pt>
                <c:pt idx="991">
                  <c:v>40.061695</c:v>
                </c:pt>
                <c:pt idx="992">
                  <c:v>40.055550000000011</c:v>
                </c:pt>
                <c:pt idx="993">
                  <c:v>40.038571000000012</c:v>
                </c:pt>
                <c:pt idx="994">
                  <c:v>40.029145000000014</c:v>
                </c:pt>
                <c:pt idx="995">
                  <c:v>40.016138000000012</c:v>
                </c:pt>
                <c:pt idx="996">
                  <c:v>40.004339000000002</c:v>
                </c:pt>
                <c:pt idx="997">
                  <c:v>40.013380000000005</c:v>
                </c:pt>
                <c:pt idx="998">
                  <c:v>40.026721000000002</c:v>
                </c:pt>
                <c:pt idx="999">
                  <c:v>40.016629999999999</c:v>
                </c:pt>
                <c:pt idx="1000">
                  <c:v>40.011287999999986</c:v>
                </c:pt>
              </c:numCache>
            </c:numRef>
          </c:yVal>
        </c:ser>
        <c:ser>
          <c:idx val="1"/>
          <c:order val="1"/>
          <c:tx>
            <c:strRef>
              <c:f>Simulation!$E$1</c:f>
              <c:strCache>
                <c:ptCount val="1"/>
                <c:pt idx="0">
                  <c:v>Experimental Data  Phi = 270</c:v>
                </c:pt>
              </c:strCache>
            </c:strRef>
          </c:tx>
          <c:spPr>
            <a:ln>
              <a:solidFill>
                <a:srgbClr val="FF0000"/>
              </a:solidFill>
            </a:ln>
          </c:spPr>
          <c:marker>
            <c:symbol val="none"/>
          </c:marker>
          <c:xVal>
            <c:numRef>
              <c:f>Simulation!$F$3:$F$151</c:f>
              <c:numCache>
                <c:formatCode>General</c:formatCode>
                <c:ptCount val="149"/>
                <c:pt idx="0">
                  <c:v>29.812750000000001</c:v>
                </c:pt>
                <c:pt idx="1">
                  <c:v>29.822750000000003</c:v>
                </c:pt>
                <c:pt idx="2">
                  <c:v>29.832750000000001</c:v>
                </c:pt>
                <c:pt idx="3">
                  <c:v>29.842750000000002</c:v>
                </c:pt>
                <c:pt idx="4">
                  <c:v>29.85275</c:v>
                </c:pt>
                <c:pt idx="5">
                  <c:v>29.862750000000002</c:v>
                </c:pt>
                <c:pt idx="6">
                  <c:v>29.87275</c:v>
                </c:pt>
                <c:pt idx="7">
                  <c:v>29.882749999999987</c:v>
                </c:pt>
                <c:pt idx="8">
                  <c:v>29.892749999999985</c:v>
                </c:pt>
                <c:pt idx="9">
                  <c:v>29.902749999999987</c:v>
                </c:pt>
                <c:pt idx="10">
                  <c:v>29.912750000000003</c:v>
                </c:pt>
                <c:pt idx="11">
                  <c:v>29.922749999999986</c:v>
                </c:pt>
                <c:pt idx="12">
                  <c:v>29.932750000000002</c:v>
                </c:pt>
                <c:pt idx="13">
                  <c:v>29.942749999999986</c:v>
                </c:pt>
                <c:pt idx="14">
                  <c:v>29.952750000000002</c:v>
                </c:pt>
                <c:pt idx="15">
                  <c:v>29.962749999999986</c:v>
                </c:pt>
                <c:pt idx="16">
                  <c:v>29.972749999999987</c:v>
                </c:pt>
                <c:pt idx="17">
                  <c:v>29.982749999999989</c:v>
                </c:pt>
                <c:pt idx="18">
                  <c:v>29.992749999999987</c:v>
                </c:pt>
                <c:pt idx="19">
                  <c:v>30.002750000000002</c:v>
                </c:pt>
                <c:pt idx="20">
                  <c:v>30.01275</c:v>
                </c:pt>
                <c:pt idx="21">
                  <c:v>30.022750000000002</c:v>
                </c:pt>
                <c:pt idx="22">
                  <c:v>30.03275</c:v>
                </c:pt>
                <c:pt idx="23">
                  <c:v>30.042750000000002</c:v>
                </c:pt>
                <c:pt idx="24">
                  <c:v>30.05275</c:v>
                </c:pt>
                <c:pt idx="25">
                  <c:v>30.062749999999987</c:v>
                </c:pt>
                <c:pt idx="26">
                  <c:v>30.072750000000003</c:v>
                </c:pt>
                <c:pt idx="27">
                  <c:v>30.082749999999987</c:v>
                </c:pt>
                <c:pt idx="28">
                  <c:v>30.092750000000002</c:v>
                </c:pt>
                <c:pt idx="29">
                  <c:v>30.10275</c:v>
                </c:pt>
                <c:pt idx="30">
                  <c:v>30.112750000000005</c:v>
                </c:pt>
                <c:pt idx="31">
                  <c:v>30.12275</c:v>
                </c:pt>
                <c:pt idx="32">
                  <c:v>30.132750000000001</c:v>
                </c:pt>
                <c:pt idx="33">
                  <c:v>30.142750000000003</c:v>
                </c:pt>
                <c:pt idx="34">
                  <c:v>30.152750000000001</c:v>
                </c:pt>
                <c:pt idx="35">
                  <c:v>30.162750000000003</c:v>
                </c:pt>
                <c:pt idx="36">
                  <c:v>30.172750000000001</c:v>
                </c:pt>
                <c:pt idx="37">
                  <c:v>30.182750000000002</c:v>
                </c:pt>
                <c:pt idx="38">
                  <c:v>30.19275</c:v>
                </c:pt>
                <c:pt idx="39">
                  <c:v>30.202750000000002</c:v>
                </c:pt>
                <c:pt idx="40">
                  <c:v>30.21275</c:v>
                </c:pt>
                <c:pt idx="41">
                  <c:v>30.222749999999987</c:v>
                </c:pt>
                <c:pt idx="42">
                  <c:v>30.232750000000003</c:v>
                </c:pt>
                <c:pt idx="43">
                  <c:v>30.242749999999987</c:v>
                </c:pt>
                <c:pt idx="44">
                  <c:v>30.252750000000002</c:v>
                </c:pt>
                <c:pt idx="45">
                  <c:v>30.262749999999986</c:v>
                </c:pt>
                <c:pt idx="46">
                  <c:v>30.272750000000002</c:v>
                </c:pt>
                <c:pt idx="47">
                  <c:v>30.282749999999986</c:v>
                </c:pt>
                <c:pt idx="48">
                  <c:v>30.292750000000002</c:v>
                </c:pt>
                <c:pt idx="49">
                  <c:v>30.302750000000003</c:v>
                </c:pt>
                <c:pt idx="50">
                  <c:v>30.312750000000001</c:v>
                </c:pt>
                <c:pt idx="51">
                  <c:v>30.322750000000003</c:v>
                </c:pt>
                <c:pt idx="52">
                  <c:v>30.332750000000001</c:v>
                </c:pt>
                <c:pt idx="53">
                  <c:v>30.342750000000002</c:v>
                </c:pt>
                <c:pt idx="54">
                  <c:v>30.35275</c:v>
                </c:pt>
                <c:pt idx="55">
                  <c:v>30.362750000000002</c:v>
                </c:pt>
                <c:pt idx="56">
                  <c:v>30.37275</c:v>
                </c:pt>
                <c:pt idx="57">
                  <c:v>30.382749999999987</c:v>
                </c:pt>
                <c:pt idx="58">
                  <c:v>30.392750000000003</c:v>
                </c:pt>
                <c:pt idx="59">
                  <c:v>30.402749999999987</c:v>
                </c:pt>
                <c:pt idx="60">
                  <c:v>30.412750000000003</c:v>
                </c:pt>
                <c:pt idx="61">
                  <c:v>30.422749999999986</c:v>
                </c:pt>
                <c:pt idx="62">
                  <c:v>30.432750000000002</c:v>
                </c:pt>
                <c:pt idx="63">
                  <c:v>30.442749999999986</c:v>
                </c:pt>
                <c:pt idx="64">
                  <c:v>30.452750000000002</c:v>
                </c:pt>
                <c:pt idx="65">
                  <c:v>30.462749999999986</c:v>
                </c:pt>
                <c:pt idx="66">
                  <c:v>30.472749999999987</c:v>
                </c:pt>
                <c:pt idx="67">
                  <c:v>30.482749999999989</c:v>
                </c:pt>
                <c:pt idx="68">
                  <c:v>30.492749999999987</c:v>
                </c:pt>
                <c:pt idx="69">
                  <c:v>30.502750000000002</c:v>
                </c:pt>
                <c:pt idx="70">
                  <c:v>30.51275</c:v>
                </c:pt>
                <c:pt idx="71">
                  <c:v>30.522750000000002</c:v>
                </c:pt>
                <c:pt idx="72">
                  <c:v>30.53275</c:v>
                </c:pt>
                <c:pt idx="73">
                  <c:v>30.542750000000002</c:v>
                </c:pt>
                <c:pt idx="74">
                  <c:v>30.552750000000003</c:v>
                </c:pt>
                <c:pt idx="75">
                  <c:v>30.562749999999987</c:v>
                </c:pt>
                <c:pt idx="76">
                  <c:v>30.572750000000003</c:v>
                </c:pt>
                <c:pt idx="77">
                  <c:v>30.582749999999987</c:v>
                </c:pt>
                <c:pt idx="78">
                  <c:v>30.592750000000002</c:v>
                </c:pt>
                <c:pt idx="79">
                  <c:v>30.60275</c:v>
                </c:pt>
                <c:pt idx="80">
                  <c:v>30.612750000000005</c:v>
                </c:pt>
                <c:pt idx="81">
                  <c:v>30.622750000000003</c:v>
                </c:pt>
                <c:pt idx="82">
                  <c:v>30.632750000000001</c:v>
                </c:pt>
                <c:pt idx="83">
                  <c:v>30.642750000000003</c:v>
                </c:pt>
                <c:pt idx="84">
                  <c:v>30.652750000000001</c:v>
                </c:pt>
                <c:pt idx="85">
                  <c:v>30.662750000000003</c:v>
                </c:pt>
                <c:pt idx="86">
                  <c:v>30.672750000000001</c:v>
                </c:pt>
                <c:pt idx="87">
                  <c:v>30.682750000000002</c:v>
                </c:pt>
                <c:pt idx="88">
                  <c:v>30.69275</c:v>
                </c:pt>
                <c:pt idx="89">
                  <c:v>30.702750000000002</c:v>
                </c:pt>
                <c:pt idx="90">
                  <c:v>30.712750000000003</c:v>
                </c:pt>
                <c:pt idx="91">
                  <c:v>30.722749999999987</c:v>
                </c:pt>
                <c:pt idx="92">
                  <c:v>30.732750000000003</c:v>
                </c:pt>
                <c:pt idx="93">
                  <c:v>30.742749999999987</c:v>
                </c:pt>
                <c:pt idx="94">
                  <c:v>30.752750000000002</c:v>
                </c:pt>
                <c:pt idx="95">
                  <c:v>30.762749999999986</c:v>
                </c:pt>
                <c:pt idx="96">
                  <c:v>30.772750000000002</c:v>
                </c:pt>
                <c:pt idx="97">
                  <c:v>30.782749999999986</c:v>
                </c:pt>
                <c:pt idx="98">
                  <c:v>30.792750000000002</c:v>
                </c:pt>
                <c:pt idx="99">
                  <c:v>30.802750000000003</c:v>
                </c:pt>
                <c:pt idx="100">
                  <c:v>30.812750000000001</c:v>
                </c:pt>
                <c:pt idx="101">
                  <c:v>30.822750000000003</c:v>
                </c:pt>
                <c:pt idx="102">
                  <c:v>30.832750000000001</c:v>
                </c:pt>
                <c:pt idx="103">
                  <c:v>30.842750000000002</c:v>
                </c:pt>
                <c:pt idx="104">
                  <c:v>30.85275</c:v>
                </c:pt>
                <c:pt idx="105">
                  <c:v>30.862750000000002</c:v>
                </c:pt>
                <c:pt idx="106">
                  <c:v>30.872750000000003</c:v>
                </c:pt>
                <c:pt idx="107">
                  <c:v>30.882749999999987</c:v>
                </c:pt>
                <c:pt idx="108">
                  <c:v>30.892750000000003</c:v>
                </c:pt>
                <c:pt idx="109">
                  <c:v>30.902749999999987</c:v>
                </c:pt>
                <c:pt idx="110">
                  <c:v>30.912750000000003</c:v>
                </c:pt>
                <c:pt idx="111">
                  <c:v>30.922749999999986</c:v>
                </c:pt>
                <c:pt idx="112">
                  <c:v>30.932750000000002</c:v>
                </c:pt>
                <c:pt idx="113">
                  <c:v>30.942749999999997</c:v>
                </c:pt>
                <c:pt idx="114">
                  <c:v>30.952750000000002</c:v>
                </c:pt>
                <c:pt idx="115">
                  <c:v>30.962749999999996</c:v>
                </c:pt>
                <c:pt idx="116">
                  <c:v>30.972749999999987</c:v>
                </c:pt>
                <c:pt idx="117">
                  <c:v>30.982749999999989</c:v>
                </c:pt>
                <c:pt idx="118">
                  <c:v>30.992749999999987</c:v>
                </c:pt>
                <c:pt idx="119">
                  <c:v>31.002750000000002</c:v>
                </c:pt>
                <c:pt idx="120">
                  <c:v>31.01275</c:v>
                </c:pt>
                <c:pt idx="121">
                  <c:v>31.022750000000002</c:v>
                </c:pt>
                <c:pt idx="122">
                  <c:v>31.032750000000004</c:v>
                </c:pt>
                <c:pt idx="123">
                  <c:v>31.042750000000002</c:v>
                </c:pt>
                <c:pt idx="124">
                  <c:v>31.052750000000003</c:v>
                </c:pt>
                <c:pt idx="125">
                  <c:v>31.062749999999987</c:v>
                </c:pt>
                <c:pt idx="126">
                  <c:v>31.072750000000003</c:v>
                </c:pt>
                <c:pt idx="127">
                  <c:v>31.082749999999987</c:v>
                </c:pt>
                <c:pt idx="128">
                  <c:v>31.092750000000002</c:v>
                </c:pt>
                <c:pt idx="129">
                  <c:v>31.10275</c:v>
                </c:pt>
                <c:pt idx="130">
                  <c:v>31.112750000000005</c:v>
                </c:pt>
                <c:pt idx="131">
                  <c:v>31.122750000000003</c:v>
                </c:pt>
                <c:pt idx="132">
                  <c:v>31.132750000000001</c:v>
                </c:pt>
                <c:pt idx="133">
                  <c:v>31.142750000000003</c:v>
                </c:pt>
                <c:pt idx="134">
                  <c:v>31.152750000000001</c:v>
                </c:pt>
                <c:pt idx="135">
                  <c:v>31.162750000000003</c:v>
                </c:pt>
                <c:pt idx="136">
                  <c:v>31.172750000000001</c:v>
                </c:pt>
                <c:pt idx="137">
                  <c:v>31.182750000000002</c:v>
                </c:pt>
                <c:pt idx="138">
                  <c:v>31.192750000000004</c:v>
                </c:pt>
                <c:pt idx="139">
                  <c:v>31.202750000000002</c:v>
                </c:pt>
                <c:pt idx="140">
                  <c:v>31.212750000000003</c:v>
                </c:pt>
                <c:pt idx="141">
                  <c:v>31.222749999999987</c:v>
                </c:pt>
                <c:pt idx="142">
                  <c:v>31.232750000000003</c:v>
                </c:pt>
                <c:pt idx="143">
                  <c:v>31.242749999999987</c:v>
                </c:pt>
                <c:pt idx="144">
                  <c:v>31.252750000000002</c:v>
                </c:pt>
                <c:pt idx="145">
                  <c:v>31.262749999999997</c:v>
                </c:pt>
                <c:pt idx="146">
                  <c:v>31.272750000000002</c:v>
                </c:pt>
                <c:pt idx="147">
                  <c:v>31.282749999999997</c:v>
                </c:pt>
                <c:pt idx="148">
                  <c:v>31.292750000000002</c:v>
                </c:pt>
              </c:numCache>
            </c:numRef>
          </c:xVal>
          <c:yVal>
            <c:numRef>
              <c:f>Simulation!$H$3:$H$151</c:f>
              <c:numCache>
                <c:formatCode>General</c:formatCode>
                <c:ptCount val="149"/>
                <c:pt idx="0">
                  <c:v>4</c:v>
                </c:pt>
                <c:pt idx="1">
                  <c:v>10</c:v>
                </c:pt>
                <c:pt idx="2">
                  <c:v>6</c:v>
                </c:pt>
                <c:pt idx="3">
                  <c:v>12</c:v>
                </c:pt>
                <c:pt idx="4">
                  <c:v>6</c:v>
                </c:pt>
                <c:pt idx="5">
                  <c:v>4</c:v>
                </c:pt>
                <c:pt idx="6">
                  <c:v>2</c:v>
                </c:pt>
                <c:pt idx="7">
                  <c:v>4</c:v>
                </c:pt>
                <c:pt idx="8">
                  <c:v>8</c:v>
                </c:pt>
                <c:pt idx="9">
                  <c:v>4</c:v>
                </c:pt>
                <c:pt idx="10">
                  <c:v>8</c:v>
                </c:pt>
                <c:pt idx="11">
                  <c:v>6</c:v>
                </c:pt>
                <c:pt idx="12">
                  <c:v>0</c:v>
                </c:pt>
                <c:pt idx="13">
                  <c:v>8</c:v>
                </c:pt>
                <c:pt idx="14">
                  <c:v>6</c:v>
                </c:pt>
                <c:pt idx="15">
                  <c:v>6</c:v>
                </c:pt>
                <c:pt idx="16">
                  <c:v>2</c:v>
                </c:pt>
                <c:pt idx="17">
                  <c:v>10</c:v>
                </c:pt>
                <c:pt idx="18">
                  <c:v>4</c:v>
                </c:pt>
                <c:pt idx="19">
                  <c:v>4</c:v>
                </c:pt>
                <c:pt idx="20">
                  <c:v>8</c:v>
                </c:pt>
                <c:pt idx="21">
                  <c:v>12</c:v>
                </c:pt>
                <c:pt idx="22">
                  <c:v>14</c:v>
                </c:pt>
                <c:pt idx="23">
                  <c:v>16</c:v>
                </c:pt>
                <c:pt idx="24">
                  <c:v>16</c:v>
                </c:pt>
                <c:pt idx="25">
                  <c:v>8</c:v>
                </c:pt>
                <c:pt idx="26">
                  <c:v>4</c:v>
                </c:pt>
                <c:pt idx="27">
                  <c:v>16</c:v>
                </c:pt>
                <c:pt idx="28">
                  <c:v>4</c:v>
                </c:pt>
                <c:pt idx="29">
                  <c:v>10</c:v>
                </c:pt>
                <c:pt idx="30">
                  <c:v>8</c:v>
                </c:pt>
                <c:pt idx="31">
                  <c:v>10</c:v>
                </c:pt>
                <c:pt idx="32">
                  <c:v>10</c:v>
                </c:pt>
                <c:pt idx="33">
                  <c:v>4</c:v>
                </c:pt>
                <c:pt idx="34">
                  <c:v>18</c:v>
                </c:pt>
                <c:pt idx="35">
                  <c:v>26</c:v>
                </c:pt>
                <c:pt idx="36">
                  <c:v>14</c:v>
                </c:pt>
                <c:pt idx="37">
                  <c:v>8</c:v>
                </c:pt>
                <c:pt idx="38">
                  <c:v>16</c:v>
                </c:pt>
                <c:pt idx="39">
                  <c:v>12</c:v>
                </c:pt>
                <c:pt idx="40">
                  <c:v>28</c:v>
                </c:pt>
                <c:pt idx="41">
                  <c:v>24</c:v>
                </c:pt>
                <c:pt idx="42">
                  <c:v>44</c:v>
                </c:pt>
                <c:pt idx="43">
                  <c:v>188</c:v>
                </c:pt>
                <c:pt idx="44">
                  <c:v>694</c:v>
                </c:pt>
                <c:pt idx="45">
                  <c:v>288</c:v>
                </c:pt>
                <c:pt idx="46">
                  <c:v>22</c:v>
                </c:pt>
                <c:pt idx="47">
                  <c:v>28</c:v>
                </c:pt>
                <c:pt idx="48">
                  <c:v>18</c:v>
                </c:pt>
                <c:pt idx="49">
                  <c:v>8</c:v>
                </c:pt>
                <c:pt idx="50">
                  <c:v>14</c:v>
                </c:pt>
                <c:pt idx="51">
                  <c:v>18</c:v>
                </c:pt>
                <c:pt idx="52">
                  <c:v>28</c:v>
                </c:pt>
                <c:pt idx="53">
                  <c:v>60</c:v>
                </c:pt>
                <c:pt idx="54">
                  <c:v>400</c:v>
                </c:pt>
                <c:pt idx="55">
                  <c:v>256</c:v>
                </c:pt>
                <c:pt idx="56">
                  <c:v>42</c:v>
                </c:pt>
                <c:pt idx="57">
                  <c:v>24</c:v>
                </c:pt>
                <c:pt idx="58">
                  <c:v>12</c:v>
                </c:pt>
                <c:pt idx="59">
                  <c:v>16</c:v>
                </c:pt>
                <c:pt idx="60">
                  <c:v>28</c:v>
                </c:pt>
                <c:pt idx="61">
                  <c:v>30</c:v>
                </c:pt>
                <c:pt idx="62">
                  <c:v>14</c:v>
                </c:pt>
                <c:pt idx="63">
                  <c:v>48</c:v>
                </c:pt>
                <c:pt idx="64">
                  <c:v>410</c:v>
                </c:pt>
                <c:pt idx="65">
                  <c:v>390</c:v>
                </c:pt>
                <c:pt idx="66">
                  <c:v>96</c:v>
                </c:pt>
                <c:pt idx="67">
                  <c:v>66</c:v>
                </c:pt>
                <c:pt idx="68">
                  <c:v>74</c:v>
                </c:pt>
                <c:pt idx="69">
                  <c:v>106</c:v>
                </c:pt>
                <c:pt idx="70">
                  <c:v>148</c:v>
                </c:pt>
                <c:pt idx="71">
                  <c:v>404</c:v>
                </c:pt>
                <c:pt idx="72">
                  <c:v>2638</c:v>
                </c:pt>
                <c:pt idx="73">
                  <c:v>6588</c:v>
                </c:pt>
                <c:pt idx="74">
                  <c:v>38026</c:v>
                </c:pt>
                <c:pt idx="75">
                  <c:v>22584</c:v>
                </c:pt>
                <c:pt idx="76">
                  <c:v>824</c:v>
                </c:pt>
                <c:pt idx="77">
                  <c:v>200</c:v>
                </c:pt>
                <c:pt idx="78">
                  <c:v>126</c:v>
                </c:pt>
                <c:pt idx="79">
                  <c:v>80</c:v>
                </c:pt>
                <c:pt idx="80">
                  <c:v>60</c:v>
                </c:pt>
                <c:pt idx="81">
                  <c:v>68</c:v>
                </c:pt>
                <c:pt idx="82">
                  <c:v>60</c:v>
                </c:pt>
                <c:pt idx="83">
                  <c:v>78</c:v>
                </c:pt>
                <c:pt idx="84">
                  <c:v>346</c:v>
                </c:pt>
                <c:pt idx="85">
                  <c:v>332</c:v>
                </c:pt>
                <c:pt idx="86">
                  <c:v>36</c:v>
                </c:pt>
                <c:pt idx="87">
                  <c:v>20</c:v>
                </c:pt>
                <c:pt idx="88">
                  <c:v>34</c:v>
                </c:pt>
                <c:pt idx="89">
                  <c:v>18</c:v>
                </c:pt>
                <c:pt idx="90">
                  <c:v>28</c:v>
                </c:pt>
                <c:pt idx="91">
                  <c:v>26</c:v>
                </c:pt>
                <c:pt idx="92">
                  <c:v>34</c:v>
                </c:pt>
                <c:pt idx="93">
                  <c:v>68</c:v>
                </c:pt>
                <c:pt idx="94">
                  <c:v>550</c:v>
                </c:pt>
                <c:pt idx="95">
                  <c:v>862</c:v>
                </c:pt>
                <c:pt idx="96">
                  <c:v>162</c:v>
                </c:pt>
                <c:pt idx="97">
                  <c:v>40</c:v>
                </c:pt>
                <c:pt idx="98">
                  <c:v>26</c:v>
                </c:pt>
                <c:pt idx="99">
                  <c:v>22</c:v>
                </c:pt>
                <c:pt idx="100">
                  <c:v>12</c:v>
                </c:pt>
                <c:pt idx="101">
                  <c:v>30</c:v>
                </c:pt>
                <c:pt idx="102">
                  <c:v>38</c:v>
                </c:pt>
                <c:pt idx="103">
                  <c:v>64</c:v>
                </c:pt>
                <c:pt idx="104">
                  <c:v>464</c:v>
                </c:pt>
                <c:pt idx="105">
                  <c:v>1136</c:v>
                </c:pt>
                <c:pt idx="106">
                  <c:v>422</c:v>
                </c:pt>
                <c:pt idx="107">
                  <c:v>40</c:v>
                </c:pt>
                <c:pt idx="108">
                  <c:v>18</c:v>
                </c:pt>
                <c:pt idx="109">
                  <c:v>20</c:v>
                </c:pt>
                <c:pt idx="110">
                  <c:v>10</c:v>
                </c:pt>
                <c:pt idx="111">
                  <c:v>8</c:v>
                </c:pt>
                <c:pt idx="112">
                  <c:v>12</c:v>
                </c:pt>
                <c:pt idx="113">
                  <c:v>24</c:v>
                </c:pt>
                <c:pt idx="114">
                  <c:v>58</c:v>
                </c:pt>
                <c:pt idx="115">
                  <c:v>146</c:v>
                </c:pt>
                <c:pt idx="116">
                  <c:v>92</c:v>
                </c:pt>
                <c:pt idx="117">
                  <c:v>20</c:v>
                </c:pt>
                <c:pt idx="118">
                  <c:v>4</c:v>
                </c:pt>
                <c:pt idx="119">
                  <c:v>20</c:v>
                </c:pt>
                <c:pt idx="120">
                  <c:v>18</c:v>
                </c:pt>
                <c:pt idx="121">
                  <c:v>6</c:v>
                </c:pt>
                <c:pt idx="122">
                  <c:v>16</c:v>
                </c:pt>
                <c:pt idx="123">
                  <c:v>6</c:v>
                </c:pt>
                <c:pt idx="124">
                  <c:v>6</c:v>
                </c:pt>
                <c:pt idx="125">
                  <c:v>18</c:v>
                </c:pt>
                <c:pt idx="126">
                  <c:v>16</c:v>
                </c:pt>
                <c:pt idx="127">
                  <c:v>8</c:v>
                </c:pt>
                <c:pt idx="128">
                  <c:v>8</c:v>
                </c:pt>
                <c:pt idx="129">
                  <c:v>4</c:v>
                </c:pt>
                <c:pt idx="130">
                  <c:v>2</c:v>
                </c:pt>
                <c:pt idx="131">
                  <c:v>8</c:v>
                </c:pt>
                <c:pt idx="132">
                  <c:v>8</c:v>
                </c:pt>
                <c:pt idx="133">
                  <c:v>4</c:v>
                </c:pt>
                <c:pt idx="134">
                  <c:v>10</c:v>
                </c:pt>
                <c:pt idx="135">
                  <c:v>6</c:v>
                </c:pt>
                <c:pt idx="136">
                  <c:v>4</c:v>
                </c:pt>
                <c:pt idx="137">
                  <c:v>0</c:v>
                </c:pt>
                <c:pt idx="138">
                  <c:v>8</c:v>
                </c:pt>
                <c:pt idx="139">
                  <c:v>4</c:v>
                </c:pt>
                <c:pt idx="140">
                  <c:v>4</c:v>
                </c:pt>
                <c:pt idx="141">
                  <c:v>4</c:v>
                </c:pt>
                <c:pt idx="142">
                  <c:v>8</c:v>
                </c:pt>
                <c:pt idx="143">
                  <c:v>4</c:v>
                </c:pt>
                <c:pt idx="144">
                  <c:v>0</c:v>
                </c:pt>
                <c:pt idx="145">
                  <c:v>8</c:v>
                </c:pt>
                <c:pt idx="146">
                  <c:v>4</c:v>
                </c:pt>
                <c:pt idx="147">
                  <c:v>10</c:v>
                </c:pt>
                <c:pt idx="148">
                  <c:v>2</c:v>
                </c:pt>
              </c:numCache>
            </c:numRef>
          </c:yVal>
        </c:ser>
        <c:axId val="63796736"/>
        <c:axId val="63798656"/>
      </c:scatterChart>
      <c:valAx>
        <c:axId val="63796736"/>
        <c:scaling>
          <c:orientation val="minMax"/>
          <c:max val="31.4"/>
          <c:min val="29.7"/>
        </c:scaling>
        <c:axPos val="b"/>
        <c:title>
          <c:tx>
            <c:rich>
              <a:bodyPr/>
              <a:lstStyle/>
              <a:p>
                <a:pPr>
                  <a:defRPr sz="1800">
                    <a:solidFill>
                      <a:schemeClr val="bg1"/>
                    </a:solidFill>
                  </a:defRPr>
                </a:pPr>
                <a:r>
                  <a:rPr lang="en-US" sz="1800">
                    <a:solidFill>
                      <a:schemeClr val="bg1"/>
                    </a:solidFill>
                  </a:rPr>
                  <a:t>Angle </a:t>
                </a:r>
                <a:r>
                  <a:rPr lang="el-GR" sz="1800">
                    <a:solidFill>
                      <a:schemeClr val="bg1"/>
                    </a:solidFill>
                    <a:latin typeface="Times New Roman"/>
                    <a:cs typeface="Times New Roman"/>
                  </a:rPr>
                  <a:t>ω</a:t>
                </a:r>
                <a:r>
                  <a:rPr lang="en-US" sz="1800">
                    <a:solidFill>
                      <a:schemeClr val="bg1"/>
                    </a:solidFill>
                  </a:rPr>
                  <a:t> (degrees)</a:t>
                </a:r>
              </a:p>
            </c:rich>
          </c:tx>
        </c:title>
        <c:numFmt formatCode="General" sourceLinked="1"/>
        <c:majorTickMark val="none"/>
        <c:tickLblPos val="nextTo"/>
        <c:txPr>
          <a:bodyPr/>
          <a:lstStyle/>
          <a:p>
            <a:pPr>
              <a:defRPr sz="1400">
                <a:solidFill>
                  <a:schemeClr val="bg1"/>
                </a:solidFill>
              </a:defRPr>
            </a:pPr>
            <a:endParaRPr lang="en-US"/>
          </a:p>
        </c:txPr>
        <c:crossAx val="63798656"/>
        <c:crosses val="autoZero"/>
        <c:crossBetween val="midCat"/>
        <c:majorUnit val="0.5"/>
        <c:minorUnit val="1.0000000000000041E-3"/>
      </c:valAx>
      <c:valAx>
        <c:axId val="63798656"/>
        <c:scaling>
          <c:logBase val="10"/>
          <c:orientation val="minMax"/>
          <c:min val="1"/>
        </c:scaling>
        <c:axPos val="l"/>
        <c:majorGridlines/>
        <c:title>
          <c:tx>
            <c:rich>
              <a:bodyPr rot="-5400000" vert="horz"/>
              <a:lstStyle/>
              <a:p>
                <a:pPr>
                  <a:defRPr sz="1800">
                    <a:solidFill>
                      <a:schemeClr val="bg1"/>
                    </a:solidFill>
                  </a:defRPr>
                </a:pPr>
                <a:r>
                  <a:rPr lang="en-US" sz="1800">
                    <a:solidFill>
                      <a:schemeClr val="bg1"/>
                    </a:solidFill>
                  </a:rPr>
                  <a:t>X-Ray Intensity (CPs)</a:t>
                </a:r>
              </a:p>
            </c:rich>
          </c:tx>
        </c:title>
        <c:numFmt formatCode="General" sourceLinked="1"/>
        <c:majorTickMark val="none"/>
        <c:tickLblPos val="nextTo"/>
        <c:txPr>
          <a:bodyPr/>
          <a:lstStyle/>
          <a:p>
            <a:pPr>
              <a:defRPr sz="1400">
                <a:solidFill>
                  <a:schemeClr val="bg1"/>
                </a:solidFill>
              </a:defRPr>
            </a:pPr>
            <a:endParaRPr lang="en-US"/>
          </a:p>
        </c:txPr>
        <c:crossAx val="63796736"/>
        <c:crosses val="autoZero"/>
        <c:crossBetween val="midCat"/>
      </c:valAx>
    </c:plotArea>
    <c:legend>
      <c:legendPos val="b"/>
      <c:txPr>
        <a:bodyPr/>
        <a:lstStyle/>
        <a:p>
          <a:pPr>
            <a:defRPr sz="1600">
              <a:solidFill>
                <a:schemeClr val="bg1"/>
              </a:solidFill>
            </a:defRPr>
          </a:pPr>
          <a:endParaRPr lang="en-US"/>
        </a:p>
      </c:txPr>
    </c:legend>
    <c:plotVisOnly val="1"/>
  </c:chart>
  <c:spPr>
    <a:solidFill>
      <a:schemeClr val="tx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solidFill>
                  <a:schemeClr val="bg1"/>
                </a:solidFill>
              </a:defRPr>
            </a:pPr>
            <a:r>
              <a:rPr lang="en-US" sz="2000">
                <a:solidFill>
                  <a:schemeClr val="bg1"/>
                </a:solidFill>
              </a:rPr>
              <a:t>Simulation Data and Experimental Data for Corrected Phi = 270°</a:t>
            </a:r>
          </a:p>
        </c:rich>
      </c:tx>
      <c:layout>
        <c:manualLayout>
          <c:xMode val="edge"/>
          <c:yMode val="edge"/>
          <c:x val="0.15924250202968271"/>
          <c:y val="5.5795209395739023E-2"/>
        </c:manualLayout>
      </c:layout>
    </c:title>
    <c:plotArea>
      <c:layout>
        <c:manualLayout>
          <c:layoutTarget val="inner"/>
          <c:xMode val="edge"/>
          <c:yMode val="edge"/>
          <c:x val="0.15278003723774972"/>
          <c:y val="0.19181255468066488"/>
          <c:w val="0.81223104047264849"/>
          <c:h val="0.57891294838145158"/>
        </c:manualLayout>
      </c:layout>
      <c:scatterChart>
        <c:scatterStyle val="lineMarker"/>
        <c:ser>
          <c:idx val="0"/>
          <c:order val="0"/>
          <c:tx>
            <c:strRef>
              <c:f>Simulation!$D$1</c:f>
              <c:strCache>
                <c:ptCount val="1"/>
                <c:pt idx="0">
                  <c:v>Corrected Simulation (-6 Å AlAs)</c:v>
                </c:pt>
              </c:strCache>
            </c:strRef>
          </c:tx>
          <c:spPr>
            <a:ln>
              <a:solidFill>
                <a:srgbClr val="0070C0"/>
              </a:solidFill>
            </a:ln>
          </c:spPr>
          <c:marker>
            <c:symbol val="none"/>
          </c:marker>
          <c:xVal>
            <c:numRef>
              <c:f>Simulation!$B$2:$B$1002</c:f>
              <c:numCache>
                <c:formatCode>General</c:formatCode>
                <c:ptCount val="1001"/>
                <c:pt idx="0">
                  <c:v>29.5</c:v>
                </c:pt>
                <c:pt idx="1">
                  <c:v>29.501999999999999</c:v>
                </c:pt>
                <c:pt idx="2">
                  <c:v>29.504000000000001</c:v>
                </c:pt>
                <c:pt idx="3">
                  <c:v>29.506</c:v>
                </c:pt>
                <c:pt idx="4">
                  <c:v>29.507999999999999</c:v>
                </c:pt>
                <c:pt idx="5">
                  <c:v>29.51</c:v>
                </c:pt>
                <c:pt idx="6">
                  <c:v>29.512</c:v>
                </c:pt>
                <c:pt idx="7">
                  <c:v>29.513999999999999</c:v>
                </c:pt>
                <c:pt idx="8">
                  <c:v>29.515999999999991</c:v>
                </c:pt>
                <c:pt idx="9">
                  <c:v>29.518000000000001</c:v>
                </c:pt>
                <c:pt idx="10">
                  <c:v>29.52</c:v>
                </c:pt>
                <c:pt idx="11">
                  <c:v>29.521999999999991</c:v>
                </c:pt>
                <c:pt idx="12">
                  <c:v>29.524000000000001</c:v>
                </c:pt>
                <c:pt idx="13">
                  <c:v>29.526</c:v>
                </c:pt>
                <c:pt idx="14">
                  <c:v>29.527999999999999</c:v>
                </c:pt>
                <c:pt idx="15">
                  <c:v>29.53</c:v>
                </c:pt>
                <c:pt idx="16">
                  <c:v>29.532</c:v>
                </c:pt>
                <c:pt idx="17">
                  <c:v>29.533999999999999</c:v>
                </c:pt>
                <c:pt idx="18">
                  <c:v>29.536000000000001</c:v>
                </c:pt>
                <c:pt idx="19">
                  <c:v>29.538</c:v>
                </c:pt>
                <c:pt idx="20">
                  <c:v>29.54</c:v>
                </c:pt>
                <c:pt idx="21">
                  <c:v>29.542000000000002</c:v>
                </c:pt>
                <c:pt idx="22">
                  <c:v>29.544</c:v>
                </c:pt>
                <c:pt idx="23">
                  <c:v>29.545999999999992</c:v>
                </c:pt>
                <c:pt idx="24">
                  <c:v>29.547999999999991</c:v>
                </c:pt>
                <c:pt idx="25">
                  <c:v>29.55</c:v>
                </c:pt>
                <c:pt idx="26">
                  <c:v>29.552</c:v>
                </c:pt>
                <c:pt idx="27">
                  <c:v>29.553999999999991</c:v>
                </c:pt>
                <c:pt idx="28">
                  <c:v>29.556000000000001</c:v>
                </c:pt>
                <c:pt idx="29">
                  <c:v>29.558</c:v>
                </c:pt>
                <c:pt idx="30">
                  <c:v>29.56</c:v>
                </c:pt>
                <c:pt idx="31">
                  <c:v>29.561999999999994</c:v>
                </c:pt>
                <c:pt idx="32">
                  <c:v>29.564</c:v>
                </c:pt>
                <c:pt idx="33">
                  <c:v>29.565999999999988</c:v>
                </c:pt>
                <c:pt idx="34">
                  <c:v>29.567999999999994</c:v>
                </c:pt>
                <c:pt idx="35">
                  <c:v>29.57</c:v>
                </c:pt>
                <c:pt idx="36">
                  <c:v>29.571999999999999</c:v>
                </c:pt>
                <c:pt idx="37">
                  <c:v>29.574000000000005</c:v>
                </c:pt>
                <c:pt idx="38">
                  <c:v>29.576000000000001</c:v>
                </c:pt>
                <c:pt idx="39">
                  <c:v>29.577999999999999</c:v>
                </c:pt>
                <c:pt idx="40">
                  <c:v>29.58</c:v>
                </c:pt>
                <c:pt idx="41">
                  <c:v>29.581999999999994</c:v>
                </c:pt>
                <c:pt idx="42">
                  <c:v>29.584</c:v>
                </c:pt>
                <c:pt idx="43">
                  <c:v>29.585999999999988</c:v>
                </c:pt>
                <c:pt idx="44">
                  <c:v>29.587999999999994</c:v>
                </c:pt>
                <c:pt idx="45">
                  <c:v>29.59</c:v>
                </c:pt>
                <c:pt idx="46">
                  <c:v>29.591999999999999</c:v>
                </c:pt>
                <c:pt idx="47">
                  <c:v>29.594000000000001</c:v>
                </c:pt>
                <c:pt idx="48">
                  <c:v>29.596</c:v>
                </c:pt>
                <c:pt idx="49">
                  <c:v>29.597999999999999</c:v>
                </c:pt>
                <c:pt idx="50">
                  <c:v>29.6</c:v>
                </c:pt>
                <c:pt idx="51">
                  <c:v>29.602</c:v>
                </c:pt>
                <c:pt idx="52">
                  <c:v>29.603999999999999</c:v>
                </c:pt>
                <c:pt idx="53">
                  <c:v>29.606000000000005</c:v>
                </c:pt>
                <c:pt idx="54">
                  <c:v>29.608000000000001</c:v>
                </c:pt>
                <c:pt idx="55">
                  <c:v>29.610000000000007</c:v>
                </c:pt>
                <c:pt idx="56">
                  <c:v>29.611999999999998</c:v>
                </c:pt>
                <c:pt idx="57">
                  <c:v>29.614000000000008</c:v>
                </c:pt>
                <c:pt idx="58">
                  <c:v>29.616000000000007</c:v>
                </c:pt>
                <c:pt idx="59">
                  <c:v>29.618000000000006</c:v>
                </c:pt>
                <c:pt idx="60">
                  <c:v>29.62</c:v>
                </c:pt>
                <c:pt idx="61">
                  <c:v>29.622</c:v>
                </c:pt>
                <c:pt idx="62">
                  <c:v>29.623999999999999</c:v>
                </c:pt>
                <c:pt idx="63">
                  <c:v>29.626000000000001</c:v>
                </c:pt>
                <c:pt idx="64">
                  <c:v>29.628</c:v>
                </c:pt>
                <c:pt idx="65">
                  <c:v>29.630000000000006</c:v>
                </c:pt>
                <c:pt idx="66">
                  <c:v>29.632000000000001</c:v>
                </c:pt>
                <c:pt idx="67">
                  <c:v>29.634000000000007</c:v>
                </c:pt>
                <c:pt idx="68">
                  <c:v>29.635999999999999</c:v>
                </c:pt>
                <c:pt idx="69">
                  <c:v>29.638000000000005</c:v>
                </c:pt>
                <c:pt idx="70">
                  <c:v>29.64</c:v>
                </c:pt>
                <c:pt idx="71">
                  <c:v>29.641999999999999</c:v>
                </c:pt>
                <c:pt idx="72">
                  <c:v>29.643999999999991</c:v>
                </c:pt>
                <c:pt idx="73">
                  <c:v>29.646000000000001</c:v>
                </c:pt>
                <c:pt idx="74">
                  <c:v>29.648</c:v>
                </c:pt>
                <c:pt idx="75">
                  <c:v>29.650000000000006</c:v>
                </c:pt>
                <c:pt idx="76">
                  <c:v>29.652000000000001</c:v>
                </c:pt>
                <c:pt idx="77">
                  <c:v>29.654000000000007</c:v>
                </c:pt>
                <c:pt idx="78">
                  <c:v>29.655999999999999</c:v>
                </c:pt>
                <c:pt idx="79">
                  <c:v>29.658000000000001</c:v>
                </c:pt>
                <c:pt idx="80">
                  <c:v>29.66</c:v>
                </c:pt>
                <c:pt idx="81">
                  <c:v>29.661999999999999</c:v>
                </c:pt>
                <c:pt idx="82">
                  <c:v>29.664000000000001</c:v>
                </c:pt>
                <c:pt idx="83">
                  <c:v>29.666</c:v>
                </c:pt>
                <c:pt idx="84">
                  <c:v>29.667999999999999</c:v>
                </c:pt>
                <c:pt idx="85">
                  <c:v>29.67</c:v>
                </c:pt>
                <c:pt idx="86">
                  <c:v>29.672000000000001</c:v>
                </c:pt>
                <c:pt idx="87">
                  <c:v>29.673999999999999</c:v>
                </c:pt>
                <c:pt idx="88">
                  <c:v>29.675999999999991</c:v>
                </c:pt>
                <c:pt idx="89">
                  <c:v>29.678000000000001</c:v>
                </c:pt>
                <c:pt idx="90">
                  <c:v>29.68</c:v>
                </c:pt>
                <c:pt idx="91">
                  <c:v>29.681999999999999</c:v>
                </c:pt>
                <c:pt idx="92">
                  <c:v>29.684000000000001</c:v>
                </c:pt>
                <c:pt idx="93">
                  <c:v>29.686</c:v>
                </c:pt>
                <c:pt idx="94">
                  <c:v>29.687999999999999</c:v>
                </c:pt>
                <c:pt idx="95">
                  <c:v>29.69</c:v>
                </c:pt>
                <c:pt idx="96">
                  <c:v>29.692</c:v>
                </c:pt>
                <c:pt idx="97">
                  <c:v>29.693999999999999</c:v>
                </c:pt>
                <c:pt idx="98">
                  <c:v>29.696000000000005</c:v>
                </c:pt>
                <c:pt idx="99">
                  <c:v>29.698</c:v>
                </c:pt>
                <c:pt idx="100">
                  <c:v>29.7</c:v>
                </c:pt>
                <c:pt idx="101">
                  <c:v>29.702000000000002</c:v>
                </c:pt>
                <c:pt idx="102">
                  <c:v>29.704000000000001</c:v>
                </c:pt>
                <c:pt idx="103">
                  <c:v>29.706</c:v>
                </c:pt>
                <c:pt idx="104">
                  <c:v>29.707999999999991</c:v>
                </c:pt>
                <c:pt idx="105">
                  <c:v>29.71</c:v>
                </c:pt>
                <c:pt idx="106">
                  <c:v>29.712</c:v>
                </c:pt>
                <c:pt idx="107">
                  <c:v>29.713999999999999</c:v>
                </c:pt>
                <c:pt idx="108">
                  <c:v>29.716000000000001</c:v>
                </c:pt>
                <c:pt idx="109">
                  <c:v>29.718</c:v>
                </c:pt>
                <c:pt idx="110">
                  <c:v>29.72</c:v>
                </c:pt>
                <c:pt idx="111">
                  <c:v>29.721999999999994</c:v>
                </c:pt>
                <c:pt idx="112">
                  <c:v>29.724</c:v>
                </c:pt>
                <c:pt idx="113">
                  <c:v>29.725999999999992</c:v>
                </c:pt>
                <c:pt idx="114">
                  <c:v>29.728000000000002</c:v>
                </c:pt>
                <c:pt idx="115">
                  <c:v>29.73</c:v>
                </c:pt>
                <c:pt idx="116">
                  <c:v>29.731999999999999</c:v>
                </c:pt>
                <c:pt idx="117">
                  <c:v>29.734000000000005</c:v>
                </c:pt>
                <c:pt idx="118">
                  <c:v>29.736000000000001</c:v>
                </c:pt>
                <c:pt idx="119">
                  <c:v>29.738</c:v>
                </c:pt>
                <c:pt idx="120">
                  <c:v>29.74</c:v>
                </c:pt>
                <c:pt idx="121">
                  <c:v>29.741999999999994</c:v>
                </c:pt>
                <c:pt idx="122">
                  <c:v>29.744</c:v>
                </c:pt>
                <c:pt idx="123">
                  <c:v>29.745999999999988</c:v>
                </c:pt>
                <c:pt idx="124">
                  <c:v>29.747999999999994</c:v>
                </c:pt>
                <c:pt idx="125">
                  <c:v>29.75</c:v>
                </c:pt>
                <c:pt idx="126">
                  <c:v>29.751999999999999</c:v>
                </c:pt>
                <c:pt idx="127">
                  <c:v>29.754000000000001</c:v>
                </c:pt>
                <c:pt idx="128">
                  <c:v>29.756</c:v>
                </c:pt>
                <c:pt idx="129">
                  <c:v>29.757999999999999</c:v>
                </c:pt>
                <c:pt idx="130">
                  <c:v>29.759999999999994</c:v>
                </c:pt>
                <c:pt idx="131">
                  <c:v>29.761999999999993</c:v>
                </c:pt>
                <c:pt idx="132">
                  <c:v>29.763999999999992</c:v>
                </c:pt>
                <c:pt idx="133">
                  <c:v>29.766000000000002</c:v>
                </c:pt>
                <c:pt idx="134">
                  <c:v>29.767999999999994</c:v>
                </c:pt>
                <c:pt idx="135">
                  <c:v>29.77</c:v>
                </c:pt>
                <c:pt idx="136">
                  <c:v>29.771999999999991</c:v>
                </c:pt>
                <c:pt idx="137">
                  <c:v>29.774000000000001</c:v>
                </c:pt>
                <c:pt idx="138">
                  <c:v>29.776</c:v>
                </c:pt>
                <c:pt idx="139">
                  <c:v>29.777999999999999</c:v>
                </c:pt>
                <c:pt idx="140">
                  <c:v>29.779999999999994</c:v>
                </c:pt>
                <c:pt idx="141">
                  <c:v>29.781999999999993</c:v>
                </c:pt>
                <c:pt idx="142">
                  <c:v>29.783999999999988</c:v>
                </c:pt>
                <c:pt idx="143">
                  <c:v>29.785999999999991</c:v>
                </c:pt>
                <c:pt idx="144">
                  <c:v>29.787999999999993</c:v>
                </c:pt>
                <c:pt idx="145">
                  <c:v>29.79</c:v>
                </c:pt>
                <c:pt idx="146">
                  <c:v>29.792000000000002</c:v>
                </c:pt>
                <c:pt idx="147">
                  <c:v>29.794</c:v>
                </c:pt>
                <c:pt idx="148">
                  <c:v>29.795999999999992</c:v>
                </c:pt>
                <c:pt idx="149">
                  <c:v>29.798000000000002</c:v>
                </c:pt>
                <c:pt idx="150">
                  <c:v>29.8</c:v>
                </c:pt>
                <c:pt idx="151">
                  <c:v>29.802</c:v>
                </c:pt>
                <c:pt idx="152">
                  <c:v>29.803999999999991</c:v>
                </c:pt>
                <c:pt idx="153">
                  <c:v>29.806000000000001</c:v>
                </c:pt>
                <c:pt idx="154">
                  <c:v>29.808</c:v>
                </c:pt>
                <c:pt idx="155">
                  <c:v>29.810000000000006</c:v>
                </c:pt>
                <c:pt idx="156">
                  <c:v>29.812000000000001</c:v>
                </c:pt>
                <c:pt idx="157">
                  <c:v>29.814000000000007</c:v>
                </c:pt>
                <c:pt idx="158">
                  <c:v>29.815999999999999</c:v>
                </c:pt>
                <c:pt idx="159">
                  <c:v>29.818000000000001</c:v>
                </c:pt>
                <c:pt idx="160">
                  <c:v>29.82</c:v>
                </c:pt>
                <c:pt idx="161">
                  <c:v>29.821999999999999</c:v>
                </c:pt>
                <c:pt idx="162">
                  <c:v>29.824000000000005</c:v>
                </c:pt>
                <c:pt idx="163">
                  <c:v>29.826000000000001</c:v>
                </c:pt>
                <c:pt idx="164">
                  <c:v>29.827999999999999</c:v>
                </c:pt>
                <c:pt idx="165">
                  <c:v>29.830000000000005</c:v>
                </c:pt>
                <c:pt idx="166">
                  <c:v>29.832000000000001</c:v>
                </c:pt>
                <c:pt idx="167">
                  <c:v>29.834000000000007</c:v>
                </c:pt>
                <c:pt idx="168">
                  <c:v>29.835999999999999</c:v>
                </c:pt>
                <c:pt idx="169">
                  <c:v>29.838000000000001</c:v>
                </c:pt>
                <c:pt idx="170">
                  <c:v>29.84</c:v>
                </c:pt>
                <c:pt idx="171">
                  <c:v>29.841999999999999</c:v>
                </c:pt>
                <c:pt idx="172">
                  <c:v>29.844000000000001</c:v>
                </c:pt>
                <c:pt idx="173">
                  <c:v>29.846</c:v>
                </c:pt>
                <c:pt idx="174">
                  <c:v>29.847999999999999</c:v>
                </c:pt>
                <c:pt idx="175">
                  <c:v>29.85</c:v>
                </c:pt>
                <c:pt idx="176">
                  <c:v>29.852</c:v>
                </c:pt>
                <c:pt idx="177">
                  <c:v>29.853999999999999</c:v>
                </c:pt>
                <c:pt idx="178">
                  <c:v>29.856000000000005</c:v>
                </c:pt>
                <c:pt idx="179">
                  <c:v>29.858000000000001</c:v>
                </c:pt>
                <c:pt idx="180">
                  <c:v>29.86</c:v>
                </c:pt>
                <c:pt idx="181">
                  <c:v>29.862000000000002</c:v>
                </c:pt>
                <c:pt idx="182">
                  <c:v>29.864000000000001</c:v>
                </c:pt>
                <c:pt idx="183">
                  <c:v>29.866</c:v>
                </c:pt>
                <c:pt idx="184">
                  <c:v>29.867999999999999</c:v>
                </c:pt>
                <c:pt idx="185">
                  <c:v>29.87</c:v>
                </c:pt>
                <c:pt idx="186">
                  <c:v>29.872</c:v>
                </c:pt>
                <c:pt idx="187">
                  <c:v>29.873999999999999</c:v>
                </c:pt>
                <c:pt idx="188">
                  <c:v>29.876000000000001</c:v>
                </c:pt>
                <c:pt idx="189">
                  <c:v>29.878</c:v>
                </c:pt>
                <c:pt idx="190">
                  <c:v>29.88</c:v>
                </c:pt>
                <c:pt idx="191">
                  <c:v>29.881999999999994</c:v>
                </c:pt>
                <c:pt idx="192">
                  <c:v>29.884</c:v>
                </c:pt>
                <c:pt idx="193">
                  <c:v>29.885999999999992</c:v>
                </c:pt>
                <c:pt idx="194">
                  <c:v>29.888000000000002</c:v>
                </c:pt>
                <c:pt idx="195">
                  <c:v>29.89</c:v>
                </c:pt>
                <c:pt idx="196">
                  <c:v>29.891999999999999</c:v>
                </c:pt>
                <c:pt idx="197">
                  <c:v>29.894000000000005</c:v>
                </c:pt>
                <c:pt idx="198">
                  <c:v>29.896000000000001</c:v>
                </c:pt>
                <c:pt idx="199">
                  <c:v>29.898</c:v>
                </c:pt>
                <c:pt idx="200">
                  <c:v>29.9</c:v>
                </c:pt>
                <c:pt idx="201">
                  <c:v>29.901999999999994</c:v>
                </c:pt>
                <c:pt idx="202">
                  <c:v>29.904</c:v>
                </c:pt>
                <c:pt idx="203">
                  <c:v>29.905999999999988</c:v>
                </c:pt>
                <c:pt idx="204">
                  <c:v>29.907999999999994</c:v>
                </c:pt>
                <c:pt idx="205">
                  <c:v>29.91</c:v>
                </c:pt>
                <c:pt idx="206">
                  <c:v>29.911999999999999</c:v>
                </c:pt>
                <c:pt idx="207">
                  <c:v>29.914000000000001</c:v>
                </c:pt>
                <c:pt idx="208">
                  <c:v>29.916</c:v>
                </c:pt>
                <c:pt idx="209">
                  <c:v>29.917999999999999</c:v>
                </c:pt>
                <c:pt idx="210">
                  <c:v>29.919999999999995</c:v>
                </c:pt>
                <c:pt idx="211">
                  <c:v>29.921999999999993</c:v>
                </c:pt>
                <c:pt idx="212">
                  <c:v>29.923999999999992</c:v>
                </c:pt>
                <c:pt idx="213">
                  <c:v>29.926000000000002</c:v>
                </c:pt>
                <c:pt idx="214">
                  <c:v>29.927999999999994</c:v>
                </c:pt>
                <c:pt idx="215">
                  <c:v>29.93</c:v>
                </c:pt>
                <c:pt idx="216">
                  <c:v>29.931999999999999</c:v>
                </c:pt>
                <c:pt idx="217">
                  <c:v>29.934000000000001</c:v>
                </c:pt>
                <c:pt idx="218">
                  <c:v>29.936</c:v>
                </c:pt>
                <c:pt idx="219">
                  <c:v>29.937999999999999</c:v>
                </c:pt>
                <c:pt idx="220">
                  <c:v>29.939999999999994</c:v>
                </c:pt>
                <c:pt idx="221">
                  <c:v>29.941999999999993</c:v>
                </c:pt>
                <c:pt idx="222">
                  <c:v>29.943999999999992</c:v>
                </c:pt>
                <c:pt idx="223">
                  <c:v>29.946000000000002</c:v>
                </c:pt>
                <c:pt idx="224">
                  <c:v>29.947999999999993</c:v>
                </c:pt>
                <c:pt idx="225">
                  <c:v>29.95</c:v>
                </c:pt>
                <c:pt idx="226">
                  <c:v>29.952000000000002</c:v>
                </c:pt>
                <c:pt idx="227">
                  <c:v>29.954000000000001</c:v>
                </c:pt>
                <c:pt idx="228">
                  <c:v>29.956</c:v>
                </c:pt>
                <c:pt idx="229">
                  <c:v>29.958000000000002</c:v>
                </c:pt>
                <c:pt idx="230">
                  <c:v>29.959999999999994</c:v>
                </c:pt>
                <c:pt idx="231">
                  <c:v>29.961999999999993</c:v>
                </c:pt>
                <c:pt idx="232">
                  <c:v>29.963999999999988</c:v>
                </c:pt>
                <c:pt idx="233">
                  <c:v>29.96599999999999</c:v>
                </c:pt>
                <c:pt idx="234">
                  <c:v>29.967999999999993</c:v>
                </c:pt>
                <c:pt idx="235">
                  <c:v>29.97</c:v>
                </c:pt>
                <c:pt idx="236">
                  <c:v>29.971999999999994</c:v>
                </c:pt>
                <c:pt idx="237">
                  <c:v>29.974</c:v>
                </c:pt>
                <c:pt idx="238">
                  <c:v>29.975999999999992</c:v>
                </c:pt>
                <c:pt idx="239">
                  <c:v>29.978000000000002</c:v>
                </c:pt>
                <c:pt idx="240">
                  <c:v>29.979999999999993</c:v>
                </c:pt>
                <c:pt idx="241">
                  <c:v>29.981999999999992</c:v>
                </c:pt>
                <c:pt idx="242">
                  <c:v>29.984000000000002</c:v>
                </c:pt>
                <c:pt idx="243">
                  <c:v>29.98599999999999</c:v>
                </c:pt>
                <c:pt idx="244">
                  <c:v>29.987999999999992</c:v>
                </c:pt>
                <c:pt idx="245">
                  <c:v>29.990000000000002</c:v>
                </c:pt>
                <c:pt idx="246">
                  <c:v>29.991999999999994</c:v>
                </c:pt>
                <c:pt idx="247">
                  <c:v>29.994</c:v>
                </c:pt>
                <c:pt idx="248">
                  <c:v>29.995999999999988</c:v>
                </c:pt>
                <c:pt idx="249">
                  <c:v>29.997999999999994</c:v>
                </c:pt>
                <c:pt idx="250">
                  <c:v>30</c:v>
                </c:pt>
                <c:pt idx="251">
                  <c:v>30.001999999999999</c:v>
                </c:pt>
                <c:pt idx="252">
                  <c:v>30.004000000000001</c:v>
                </c:pt>
                <c:pt idx="253">
                  <c:v>30.006</c:v>
                </c:pt>
                <c:pt idx="254">
                  <c:v>30.007999999999999</c:v>
                </c:pt>
                <c:pt idx="255">
                  <c:v>30.01</c:v>
                </c:pt>
                <c:pt idx="256">
                  <c:v>30.012</c:v>
                </c:pt>
                <c:pt idx="257">
                  <c:v>30.013999999999999</c:v>
                </c:pt>
                <c:pt idx="258">
                  <c:v>30.016000000000005</c:v>
                </c:pt>
                <c:pt idx="259">
                  <c:v>30.018000000000001</c:v>
                </c:pt>
                <c:pt idx="260">
                  <c:v>30.02</c:v>
                </c:pt>
                <c:pt idx="261">
                  <c:v>30.022000000000002</c:v>
                </c:pt>
                <c:pt idx="262">
                  <c:v>30.024000000000001</c:v>
                </c:pt>
                <c:pt idx="263">
                  <c:v>30.026</c:v>
                </c:pt>
                <c:pt idx="264">
                  <c:v>30.027999999999999</c:v>
                </c:pt>
                <c:pt idx="265">
                  <c:v>30.03</c:v>
                </c:pt>
                <c:pt idx="266">
                  <c:v>30.032</c:v>
                </c:pt>
                <c:pt idx="267">
                  <c:v>30.033999999999999</c:v>
                </c:pt>
                <c:pt idx="268">
                  <c:v>30.036000000000001</c:v>
                </c:pt>
                <c:pt idx="269">
                  <c:v>30.038</c:v>
                </c:pt>
                <c:pt idx="270">
                  <c:v>30.04</c:v>
                </c:pt>
                <c:pt idx="271">
                  <c:v>30.042000000000002</c:v>
                </c:pt>
                <c:pt idx="272">
                  <c:v>30.044</c:v>
                </c:pt>
                <c:pt idx="273">
                  <c:v>30.045999999999992</c:v>
                </c:pt>
                <c:pt idx="274">
                  <c:v>30.048000000000002</c:v>
                </c:pt>
                <c:pt idx="275">
                  <c:v>30.05</c:v>
                </c:pt>
                <c:pt idx="276">
                  <c:v>30.052</c:v>
                </c:pt>
                <c:pt idx="277">
                  <c:v>30.054000000000009</c:v>
                </c:pt>
                <c:pt idx="278">
                  <c:v>30.056000000000001</c:v>
                </c:pt>
                <c:pt idx="279">
                  <c:v>30.058</c:v>
                </c:pt>
                <c:pt idx="280">
                  <c:v>30.06</c:v>
                </c:pt>
                <c:pt idx="281">
                  <c:v>30.061999999999994</c:v>
                </c:pt>
                <c:pt idx="282">
                  <c:v>30.064</c:v>
                </c:pt>
                <c:pt idx="283">
                  <c:v>30.065999999999988</c:v>
                </c:pt>
                <c:pt idx="284">
                  <c:v>30.067999999999994</c:v>
                </c:pt>
                <c:pt idx="285">
                  <c:v>30.07</c:v>
                </c:pt>
                <c:pt idx="286">
                  <c:v>30.071999999999999</c:v>
                </c:pt>
                <c:pt idx="287">
                  <c:v>30.074000000000005</c:v>
                </c:pt>
                <c:pt idx="288">
                  <c:v>30.076000000000001</c:v>
                </c:pt>
                <c:pt idx="289">
                  <c:v>30.077999999999999</c:v>
                </c:pt>
                <c:pt idx="290">
                  <c:v>30.080000000000002</c:v>
                </c:pt>
                <c:pt idx="291">
                  <c:v>30.081999999999994</c:v>
                </c:pt>
                <c:pt idx="292">
                  <c:v>30.084</c:v>
                </c:pt>
                <c:pt idx="293">
                  <c:v>30.086000000000002</c:v>
                </c:pt>
                <c:pt idx="294">
                  <c:v>30.087999999999994</c:v>
                </c:pt>
                <c:pt idx="295">
                  <c:v>30.09</c:v>
                </c:pt>
                <c:pt idx="296">
                  <c:v>30.091999999999999</c:v>
                </c:pt>
                <c:pt idx="297">
                  <c:v>30.094000000000001</c:v>
                </c:pt>
                <c:pt idx="298">
                  <c:v>30.096</c:v>
                </c:pt>
                <c:pt idx="299">
                  <c:v>30.097999999999999</c:v>
                </c:pt>
                <c:pt idx="300">
                  <c:v>30.1</c:v>
                </c:pt>
                <c:pt idx="301">
                  <c:v>30.102</c:v>
                </c:pt>
                <c:pt idx="302">
                  <c:v>30.103999999999999</c:v>
                </c:pt>
                <c:pt idx="303">
                  <c:v>30.106000000000005</c:v>
                </c:pt>
                <c:pt idx="304">
                  <c:v>30.108000000000001</c:v>
                </c:pt>
                <c:pt idx="305">
                  <c:v>30.110000000000007</c:v>
                </c:pt>
                <c:pt idx="306">
                  <c:v>30.112000000000005</c:v>
                </c:pt>
                <c:pt idx="307">
                  <c:v>30.114000000000008</c:v>
                </c:pt>
                <c:pt idx="308">
                  <c:v>30.116000000000007</c:v>
                </c:pt>
                <c:pt idx="309">
                  <c:v>30.118000000000009</c:v>
                </c:pt>
                <c:pt idx="310">
                  <c:v>30.12</c:v>
                </c:pt>
                <c:pt idx="311">
                  <c:v>30.122</c:v>
                </c:pt>
                <c:pt idx="312">
                  <c:v>30.123999999999999</c:v>
                </c:pt>
                <c:pt idx="313">
                  <c:v>30.126000000000001</c:v>
                </c:pt>
                <c:pt idx="314">
                  <c:v>30.128</c:v>
                </c:pt>
                <c:pt idx="315">
                  <c:v>30.130000000000006</c:v>
                </c:pt>
                <c:pt idx="316">
                  <c:v>30.132000000000001</c:v>
                </c:pt>
                <c:pt idx="317">
                  <c:v>30.134000000000007</c:v>
                </c:pt>
                <c:pt idx="318">
                  <c:v>30.135999999999999</c:v>
                </c:pt>
                <c:pt idx="319">
                  <c:v>30.138000000000005</c:v>
                </c:pt>
                <c:pt idx="320">
                  <c:v>30.14</c:v>
                </c:pt>
                <c:pt idx="321">
                  <c:v>30.141999999999999</c:v>
                </c:pt>
                <c:pt idx="322">
                  <c:v>30.144000000000005</c:v>
                </c:pt>
                <c:pt idx="323">
                  <c:v>30.146000000000001</c:v>
                </c:pt>
                <c:pt idx="324">
                  <c:v>30.148</c:v>
                </c:pt>
                <c:pt idx="325">
                  <c:v>30.150000000000009</c:v>
                </c:pt>
                <c:pt idx="326">
                  <c:v>30.152000000000001</c:v>
                </c:pt>
                <c:pt idx="327">
                  <c:v>30.154000000000007</c:v>
                </c:pt>
                <c:pt idx="328">
                  <c:v>30.155999999999999</c:v>
                </c:pt>
                <c:pt idx="329">
                  <c:v>30.158000000000001</c:v>
                </c:pt>
                <c:pt idx="330">
                  <c:v>30.16</c:v>
                </c:pt>
                <c:pt idx="331">
                  <c:v>30.161999999999999</c:v>
                </c:pt>
                <c:pt idx="332">
                  <c:v>30.164000000000001</c:v>
                </c:pt>
                <c:pt idx="333">
                  <c:v>30.166</c:v>
                </c:pt>
                <c:pt idx="334">
                  <c:v>30.167999999999999</c:v>
                </c:pt>
                <c:pt idx="335">
                  <c:v>30.17</c:v>
                </c:pt>
                <c:pt idx="336">
                  <c:v>30.172000000000001</c:v>
                </c:pt>
                <c:pt idx="337">
                  <c:v>30.173999999999999</c:v>
                </c:pt>
                <c:pt idx="338">
                  <c:v>30.176000000000005</c:v>
                </c:pt>
                <c:pt idx="339">
                  <c:v>30.178000000000001</c:v>
                </c:pt>
                <c:pt idx="340">
                  <c:v>30.18</c:v>
                </c:pt>
                <c:pt idx="341">
                  <c:v>30.182000000000002</c:v>
                </c:pt>
                <c:pt idx="342">
                  <c:v>30.184000000000001</c:v>
                </c:pt>
                <c:pt idx="343">
                  <c:v>30.186</c:v>
                </c:pt>
                <c:pt idx="344">
                  <c:v>30.187999999999999</c:v>
                </c:pt>
                <c:pt idx="345">
                  <c:v>30.19</c:v>
                </c:pt>
                <c:pt idx="346">
                  <c:v>30.192</c:v>
                </c:pt>
                <c:pt idx="347">
                  <c:v>30.193999999999999</c:v>
                </c:pt>
                <c:pt idx="348">
                  <c:v>30.196000000000005</c:v>
                </c:pt>
                <c:pt idx="349">
                  <c:v>30.198</c:v>
                </c:pt>
                <c:pt idx="350">
                  <c:v>30.2</c:v>
                </c:pt>
                <c:pt idx="351">
                  <c:v>30.202000000000002</c:v>
                </c:pt>
                <c:pt idx="352">
                  <c:v>30.204000000000001</c:v>
                </c:pt>
                <c:pt idx="353">
                  <c:v>30.206</c:v>
                </c:pt>
                <c:pt idx="354">
                  <c:v>30.208000000000002</c:v>
                </c:pt>
                <c:pt idx="355">
                  <c:v>30.21</c:v>
                </c:pt>
                <c:pt idx="356">
                  <c:v>30.212</c:v>
                </c:pt>
                <c:pt idx="357">
                  <c:v>30.214000000000009</c:v>
                </c:pt>
                <c:pt idx="358">
                  <c:v>30.216000000000001</c:v>
                </c:pt>
                <c:pt idx="359">
                  <c:v>30.218</c:v>
                </c:pt>
                <c:pt idx="360">
                  <c:v>30.22</c:v>
                </c:pt>
                <c:pt idx="361">
                  <c:v>30.221999999999994</c:v>
                </c:pt>
                <c:pt idx="362">
                  <c:v>30.224</c:v>
                </c:pt>
                <c:pt idx="363">
                  <c:v>30.225999999999992</c:v>
                </c:pt>
                <c:pt idx="364">
                  <c:v>30.228000000000002</c:v>
                </c:pt>
                <c:pt idx="365">
                  <c:v>30.23</c:v>
                </c:pt>
                <c:pt idx="366">
                  <c:v>30.231999999999999</c:v>
                </c:pt>
                <c:pt idx="367">
                  <c:v>30.234000000000005</c:v>
                </c:pt>
                <c:pt idx="368">
                  <c:v>30.236000000000001</c:v>
                </c:pt>
                <c:pt idx="369">
                  <c:v>30.238</c:v>
                </c:pt>
                <c:pt idx="370">
                  <c:v>30.240000000000002</c:v>
                </c:pt>
                <c:pt idx="371">
                  <c:v>30.241999999999994</c:v>
                </c:pt>
                <c:pt idx="372">
                  <c:v>30.244</c:v>
                </c:pt>
                <c:pt idx="373">
                  <c:v>30.246000000000002</c:v>
                </c:pt>
                <c:pt idx="374">
                  <c:v>30.247999999999994</c:v>
                </c:pt>
                <c:pt idx="375">
                  <c:v>30.25</c:v>
                </c:pt>
                <c:pt idx="376">
                  <c:v>30.251999999999999</c:v>
                </c:pt>
                <c:pt idx="377">
                  <c:v>30.254000000000001</c:v>
                </c:pt>
                <c:pt idx="378">
                  <c:v>30.256</c:v>
                </c:pt>
                <c:pt idx="379">
                  <c:v>30.257999999999999</c:v>
                </c:pt>
                <c:pt idx="380">
                  <c:v>30.259999999999994</c:v>
                </c:pt>
                <c:pt idx="381">
                  <c:v>30.261999999999993</c:v>
                </c:pt>
                <c:pt idx="382">
                  <c:v>30.263999999999992</c:v>
                </c:pt>
                <c:pt idx="383">
                  <c:v>30.266000000000002</c:v>
                </c:pt>
                <c:pt idx="384">
                  <c:v>30.267999999999994</c:v>
                </c:pt>
                <c:pt idx="385">
                  <c:v>30.27</c:v>
                </c:pt>
                <c:pt idx="386">
                  <c:v>30.272000000000002</c:v>
                </c:pt>
                <c:pt idx="387">
                  <c:v>30.274000000000001</c:v>
                </c:pt>
                <c:pt idx="388">
                  <c:v>30.276</c:v>
                </c:pt>
                <c:pt idx="389">
                  <c:v>30.278000000000002</c:v>
                </c:pt>
                <c:pt idx="390">
                  <c:v>30.279999999999994</c:v>
                </c:pt>
                <c:pt idx="391">
                  <c:v>30.281999999999993</c:v>
                </c:pt>
                <c:pt idx="392">
                  <c:v>30.283999999999988</c:v>
                </c:pt>
                <c:pt idx="393">
                  <c:v>30.285999999999991</c:v>
                </c:pt>
                <c:pt idx="394">
                  <c:v>30.287999999999993</c:v>
                </c:pt>
                <c:pt idx="395">
                  <c:v>30.29</c:v>
                </c:pt>
                <c:pt idx="396">
                  <c:v>30.292000000000002</c:v>
                </c:pt>
                <c:pt idx="397">
                  <c:v>30.294</c:v>
                </c:pt>
                <c:pt idx="398">
                  <c:v>30.295999999999992</c:v>
                </c:pt>
                <c:pt idx="399">
                  <c:v>30.298000000000002</c:v>
                </c:pt>
                <c:pt idx="400">
                  <c:v>30.3</c:v>
                </c:pt>
                <c:pt idx="401">
                  <c:v>30.302</c:v>
                </c:pt>
                <c:pt idx="402">
                  <c:v>30.304000000000009</c:v>
                </c:pt>
                <c:pt idx="403">
                  <c:v>30.306000000000001</c:v>
                </c:pt>
                <c:pt idx="404">
                  <c:v>30.308</c:v>
                </c:pt>
                <c:pt idx="405">
                  <c:v>30.310000000000009</c:v>
                </c:pt>
                <c:pt idx="406">
                  <c:v>30.312000000000001</c:v>
                </c:pt>
                <c:pt idx="407">
                  <c:v>30.314000000000007</c:v>
                </c:pt>
                <c:pt idx="408">
                  <c:v>30.315999999999999</c:v>
                </c:pt>
                <c:pt idx="409">
                  <c:v>30.318000000000001</c:v>
                </c:pt>
                <c:pt idx="410">
                  <c:v>30.32</c:v>
                </c:pt>
                <c:pt idx="411">
                  <c:v>30.321999999999999</c:v>
                </c:pt>
                <c:pt idx="412">
                  <c:v>30.324000000000005</c:v>
                </c:pt>
                <c:pt idx="413">
                  <c:v>30.326000000000001</c:v>
                </c:pt>
                <c:pt idx="414">
                  <c:v>30.327999999999999</c:v>
                </c:pt>
                <c:pt idx="415">
                  <c:v>30.330000000000005</c:v>
                </c:pt>
                <c:pt idx="416">
                  <c:v>30.332000000000001</c:v>
                </c:pt>
                <c:pt idx="417">
                  <c:v>30.334000000000007</c:v>
                </c:pt>
                <c:pt idx="418">
                  <c:v>30.336000000000009</c:v>
                </c:pt>
                <c:pt idx="419">
                  <c:v>30.338000000000001</c:v>
                </c:pt>
                <c:pt idx="420">
                  <c:v>30.34</c:v>
                </c:pt>
                <c:pt idx="421">
                  <c:v>30.342000000000002</c:v>
                </c:pt>
                <c:pt idx="422">
                  <c:v>30.344000000000001</c:v>
                </c:pt>
                <c:pt idx="423">
                  <c:v>30.346</c:v>
                </c:pt>
                <c:pt idx="424">
                  <c:v>30.347999999999999</c:v>
                </c:pt>
                <c:pt idx="425">
                  <c:v>30.35</c:v>
                </c:pt>
                <c:pt idx="426">
                  <c:v>30.352</c:v>
                </c:pt>
                <c:pt idx="427">
                  <c:v>30.353999999999999</c:v>
                </c:pt>
                <c:pt idx="428">
                  <c:v>30.356000000000005</c:v>
                </c:pt>
                <c:pt idx="429">
                  <c:v>30.358000000000001</c:v>
                </c:pt>
                <c:pt idx="430">
                  <c:v>30.36</c:v>
                </c:pt>
                <c:pt idx="431">
                  <c:v>30.362000000000002</c:v>
                </c:pt>
                <c:pt idx="432">
                  <c:v>30.364000000000001</c:v>
                </c:pt>
                <c:pt idx="433">
                  <c:v>30.366</c:v>
                </c:pt>
                <c:pt idx="434">
                  <c:v>30.368000000000002</c:v>
                </c:pt>
                <c:pt idx="435">
                  <c:v>30.37</c:v>
                </c:pt>
                <c:pt idx="436">
                  <c:v>30.372</c:v>
                </c:pt>
                <c:pt idx="437">
                  <c:v>30.374000000000009</c:v>
                </c:pt>
                <c:pt idx="438">
                  <c:v>30.376000000000001</c:v>
                </c:pt>
                <c:pt idx="439">
                  <c:v>30.378</c:v>
                </c:pt>
                <c:pt idx="440">
                  <c:v>30.38</c:v>
                </c:pt>
                <c:pt idx="441">
                  <c:v>30.381999999999994</c:v>
                </c:pt>
                <c:pt idx="442">
                  <c:v>30.384</c:v>
                </c:pt>
                <c:pt idx="443">
                  <c:v>30.385999999999992</c:v>
                </c:pt>
                <c:pt idx="444">
                  <c:v>30.388000000000002</c:v>
                </c:pt>
                <c:pt idx="445">
                  <c:v>30.39</c:v>
                </c:pt>
                <c:pt idx="446">
                  <c:v>30.391999999999999</c:v>
                </c:pt>
                <c:pt idx="447">
                  <c:v>30.394000000000005</c:v>
                </c:pt>
                <c:pt idx="448">
                  <c:v>30.396000000000001</c:v>
                </c:pt>
                <c:pt idx="449">
                  <c:v>30.398</c:v>
                </c:pt>
                <c:pt idx="450">
                  <c:v>30.400000000000002</c:v>
                </c:pt>
                <c:pt idx="451">
                  <c:v>30.401999999999994</c:v>
                </c:pt>
                <c:pt idx="452">
                  <c:v>30.404</c:v>
                </c:pt>
                <c:pt idx="453">
                  <c:v>30.406000000000002</c:v>
                </c:pt>
                <c:pt idx="454">
                  <c:v>30.407999999999994</c:v>
                </c:pt>
                <c:pt idx="455">
                  <c:v>30.41</c:v>
                </c:pt>
                <c:pt idx="456">
                  <c:v>30.411999999999999</c:v>
                </c:pt>
                <c:pt idx="457">
                  <c:v>30.414000000000001</c:v>
                </c:pt>
                <c:pt idx="458">
                  <c:v>30.416</c:v>
                </c:pt>
                <c:pt idx="459">
                  <c:v>30.417999999999999</c:v>
                </c:pt>
                <c:pt idx="460">
                  <c:v>30.419999999999995</c:v>
                </c:pt>
                <c:pt idx="461">
                  <c:v>30.421999999999993</c:v>
                </c:pt>
                <c:pt idx="462">
                  <c:v>30.423999999999992</c:v>
                </c:pt>
                <c:pt idx="463">
                  <c:v>30.426000000000002</c:v>
                </c:pt>
                <c:pt idx="464">
                  <c:v>30.427999999999994</c:v>
                </c:pt>
                <c:pt idx="465">
                  <c:v>30.43</c:v>
                </c:pt>
                <c:pt idx="466">
                  <c:v>30.432000000000002</c:v>
                </c:pt>
                <c:pt idx="467">
                  <c:v>30.434000000000001</c:v>
                </c:pt>
                <c:pt idx="468">
                  <c:v>30.436</c:v>
                </c:pt>
                <c:pt idx="469">
                  <c:v>30.438000000000002</c:v>
                </c:pt>
                <c:pt idx="470">
                  <c:v>30.439999999999994</c:v>
                </c:pt>
                <c:pt idx="471">
                  <c:v>30.441999999999993</c:v>
                </c:pt>
                <c:pt idx="472">
                  <c:v>30.443999999999992</c:v>
                </c:pt>
                <c:pt idx="473">
                  <c:v>30.446000000000002</c:v>
                </c:pt>
                <c:pt idx="474">
                  <c:v>30.447999999999993</c:v>
                </c:pt>
                <c:pt idx="475">
                  <c:v>30.45</c:v>
                </c:pt>
                <c:pt idx="476">
                  <c:v>30.452000000000002</c:v>
                </c:pt>
                <c:pt idx="477">
                  <c:v>30.454000000000001</c:v>
                </c:pt>
                <c:pt idx="478">
                  <c:v>30.456</c:v>
                </c:pt>
                <c:pt idx="479">
                  <c:v>30.458000000000002</c:v>
                </c:pt>
                <c:pt idx="480">
                  <c:v>30.459999999999994</c:v>
                </c:pt>
                <c:pt idx="481">
                  <c:v>30.461999999999993</c:v>
                </c:pt>
                <c:pt idx="482">
                  <c:v>30.464000000000002</c:v>
                </c:pt>
                <c:pt idx="483">
                  <c:v>30.46599999999999</c:v>
                </c:pt>
                <c:pt idx="484">
                  <c:v>30.467999999999993</c:v>
                </c:pt>
                <c:pt idx="485">
                  <c:v>30.470000000000002</c:v>
                </c:pt>
                <c:pt idx="486">
                  <c:v>30.471999999999994</c:v>
                </c:pt>
                <c:pt idx="487">
                  <c:v>30.474</c:v>
                </c:pt>
                <c:pt idx="488">
                  <c:v>30.475999999999992</c:v>
                </c:pt>
                <c:pt idx="489">
                  <c:v>30.478000000000002</c:v>
                </c:pt>
                <c:pt idx="490">
                  <c:v>30.479999999999993</c:v>
                </c:pt>
                <c:pt idx="491">
                  <c:v>30.481999999999992</c:v>
                </c:pt>
                <c:pt idx="492">
                  <c:v>30.484000000000002</c:v>
                </c:pt>
                <c:pt idx="493">
                  <c:v>30.48599999999999</c:v>
                </c:pt>
                <c:pt idx="494">
                  <c:v>30.487999999999992</c:v>
                </c:pt>
                <c:pt idx="495">
                  <c:v>30.490000000000002</c:v>
                </c:pt>
                <c:pt idx="496">
                  <c:v>30.491999999999994</c:v>
                </c:pt>
                <c:pt idx="497">
                  <c:v>30.494</c:v>
                </c:pt>
                <c:pt idx="498">
                  <c:v>30.496000000000002</c:v>
                </c:pt>
                <c:pt idx="499">
                  <c:v>30.497999999999994</c:v>
                </c:pt>
                <c:pt idx="500">
                  <c:v>30.5</c:v>
                </c:pt>
                <c:pt idx="501">
                  <c:v>30.502000000000002</c:v>
                </c:pt>
                <c:pt idx="502">
                  <c:v>30.504000000000001</c:v>
                </c:pt>
                <c:pt idx="503">
                  <c:v>30.506</c:v>
                </c:pt>
                <c:pt idx="504">
                  <c:v>30.507999999999999</c:v>
                </c:pt>
                <c:pt idx="505">
                  <c:v>30.51</c:v>
                </c:pt>
                <c:pt idx="506">
                  <c:v>30.512</c:v>
                </c:pt>
                <c:pt idx="507">
                  <c:v>30.513999999999999</c:v>
                </c:pt>
                <c:pt idx="508">
                  <c:v>30.516000000000005</c:v>
                </c:pt>
                <c:pt idx="509">
                  <c:v>30.518000000000001</c:v>
                </c:pt>
                <c:pt idx="510">
                  <c:v>30.52</c:v>
                </c:pt>
                <c:pt idx="511">
                  <c:v>30.522000000000002</c:v>
                </c:pt>
                <c:pt idx="512">
                  <c:v>30.524000000000001</c:v>
                </c:pt>
                <c:pt idx="513">
                  <c:v>30.526</c:v>
                </c:pt>
                <c:pt idx="514">
                  <c:v>30.528000000000002</c:v>
                </c:pt>
                <c:pt idx="515">
                  <c:v>30.53</c:v>
                </c:pt>
                <c:pt idx="516">
                  <c:v>30.532</c:v>
                </c:pt>
                <c:pt idx="517">
                  <c:v>30.533999999999999</c:v>
                </c:pt>
                <c:pt idx="518">
                  <c:v>30.536000000000001</c:v>
                </c:pt>
                <c:pt idx="519">
                  <c:v>30.538</c:v>
                </c:pt>
                <c:pt idx="520">
                  <c:v>30.54</c:v>
                </c:pt>
                <c:pt idx="521">
                  <c:v>30.542000000000002</c:v>
                </c:pt>
                <c:pt idx="522">
                  <c:v>30.544</c:v>
                </c:pt>
                <c:pt idx="523">
                  <c:v>30.545999999999992</c:v>
                </c:pt>
                <c:pt idx="524">
                  <c:v>30.548000000000002</c:v>
                </c:pt>
                <c:pt idx="525">
                  <c:v>30.55</c:v>
                </c:pt>
                <c:pt idx="526">
                  <c:v>30.552</c:v>
                </c:pt>
                <c:pt idx="527">
                  <c:v>30.554000000000009</c:v>
                </c:pt>
                <c:pt idx="528">
                  <c:v>30.556000000000001</c:v>
                </c:pt>
                <c:pt idx="529">
                  <c:v>30.558</c:v>
                </c:pt>
                <c:pt idx="530">
                  <c:v>30.560000000000002</c:v>
                </c:pt>
                <c:pt idx="531">
                  <c:v>30.561999999999994</c:v>
                </c:pt>
                <c:pt idx="532">
                  <c:v>30.564</c:v>
                </c:pt>
                <c:pt idx="533">
                  <c:v>30.566000000000003</c:v>
                </c:pt>
                <c:pt idx="534">
                  <c:v>30.567999999999994</c:v>
                </c:pt>
                <c:pt idx="535">
                  <c:v>30.57</c:v>
                </c:pt>
                <c:pt idx="536">
                  <c:v>30.571999999999999</c:v>
                </c:pt>
                <c:pt idx="537">
                  <c:v>30.574000000000005</c:v>
                </c:pt>
                <c:pt idx="538">
                  <c:v>30.576000000000001</c:v>
                </c:pt>
                <c:pt idx="539">
                  <c:v>30.577999999999999</c:v>
                </c:pt>
                <c:pt idx="540">
                  <c:v>30.580000000000002</c:v>
                </c:pt>
                <c:pt idx="541">
                  <c:v>30.581999999999994</c:v>
                </c:pt>
                <c:pt idx="542">
                  <c:v>30.584</c:v>
                </c:pt>
                <c:pt idx="543">
                  <c:v>30.586000000000002</c:v>
                </c:pt>
                <c:pt idx="544">
                  <c:v>30.587999999999994</c:v>
                </c:pt>
                <c:pt idx="545">
                  <c:v>30.59</c:v>
                </c:pt>
                <c:pt idx="546">
                  <c:v>30.592000000000002</c:v>
                </c:pt>
                <c:pt idx="547">
                  <c:v>30.594000000000001</c:v>
                </c:pt>
                <c:pt idx="548">
                  <c:v>30.596</c:v>
                </c:pt>
                <c:pt idx="549">
                  <c:v>30.597999999999999</c:v>
                </c:pt>
                <c:pt idx="550">
                  <c:v>30.6</c:v>
                </c:pt>
                <c:pt idx="551">
                  <c:v>30.602</c:v>
                </c:pt>
                <c:pt idx="552">
                  <c:v>30.603999999999999</c:v>
                </c:pt>
                <c:pt idx="553">
                  <c:v>30.606000000000005</c:v>
                </c:pt>
                <c:pt idx="554">
                  <c:v>30.608000000000001</c:v>
                </c:pt>
                <c:pt idx="555">
                  <c:v>30.610000000000007</c:v>
                </c:pt>
                <c:pt idx="556">
                  <c:v>30.612000000000005</c:v>
                </c:pt>
                <c:pt idx="557">
                  <c:v>30.614000000000008</c:v>
                </c:pt>
                <c:pt idx="558">
                  <c:v>30.616000000000007</c:v>
                </c:pt>
                <c:pt idx="559">
                  <c:v>30.618000000000009</c:v>
                </c:pt>
                <c:pt idx="560">
                  <c:v>30.62</c:v>
                </c:pt>
                <c:pt idx="561">
                  <c:v>30.622</c:v>
                </c:pt>
                <c:pt idx="562">
                  <c:v>30.624000000000009</c:v>
                </c:pt>
                <c:pt idx="563">
                  <c:v>30.626000000000001</c:v>
                </c:pt>
                <c:pt idx="564">
                  <c:v>30.628</c:v>
                </c:pt>
                <c:pt idx="565">
                  <c:v>30.63000000000001</c:v>
                </c:pt>
                <c:pt idx="566">
                  <c:v>30.632000000000001</c:v>
                </c:pt>
                <c:pt idx="567">
                  <c:v>30.634000000000007</c:v>
                </c:pt>
                <c:pt idx="568">
                  <c:v>30.635999999999999</c:v>
                </c:pt>
                <c:pt idx="569">
                  <c:v>30.638000000000005</c:v>
                </c:pt>
                <c:pt idx="570">
                  <c:v>30.64</c:v>
                </c:pt>
                <c:pt idx="571">
                  <c:v>30.641999999999999</c:v>
                </c:pt>
                <c:pt idx="572">
                  <c:v>30.644000000000005</c:v>
                </c:pt>
                <c:pt idx="573">
                  <c:v>30.646000000000001</c:v>
                </c:pt>
                <c:pt idx="574">
                  <c:v>30.648</c:v>
                </c:pt>
                <c:pt idx="575">
                  <c:v>30.650000000000009</c:v>
                </c:pt>
                <c:pt idx="576">
                  <c:v>30.652000000000001</c:v>
                </c:pt>
                <c:pt idx="577">
                  <c:v>30.654000000000007</c:v>
                </c:pt>
                <c:pt idx="578">
                  <c:v>30.656000000000009</c:v>
                </c:pt>
                <c:pt idx="579">
                  <c:v>30.658000000000001</c:v>
                </c:pt>
                <c:pt idx="580">
                  <c:v>30.66</c:v>
                </c:pt>
                <c:pt idx="581">
                  <c:v>30.661999999999999</c:v>
                </c:pt>
                <c:pt idx="582">
                  <c:v>30.664000000000001</c:v>
                </c:pt>
                <c:pt idx="583">
                  <c:v>30.666</c:v>
                </c:pt>
                <c:pt idx="584">
                  <c:v>30.667999999999999</c:v>
                </c:pt>
                <c:pt idx="585">
                  <c:v>30.67</c:v>
                </c:pt>
                <c:pt idx="586">
                  <c:v>30.672000000000001</c:v>
                </c:pt>
                <c:pt idx="587">
                  <c:v>30.673999999999999</c:v>
                </c:pt>
                <c:pt idx="588">
                  <c:v>30.676000000000005</c:v>
                </c:pt>
                <c:pt idx="589">
                  <c:v>30.678000000000001</c:v>
                </c:pt>
                <c:pt idx="590">
                  <c:v>30.68</c:v>
                </c:pt>
                <c:pt idx="591">
                  <c:v>30.682000000000002</c:v>
                </c:pt>
                <c:pt idx="592">
                  <c:v>30.684000000000001</c:v>
                </c:pt>
                <c:pt idx="593">
                  <c:v>30.686</c:v>
                </c:pt>
                <c:pt idx="594">
                  <c:v>30.688000000000002</c:v>
                </c:pt>
                <c:pt idx="595">
                  <c:v>30.69</c:v>
                </c:pt>
                <c:pt idx="596">
                  <c:v>30.692</c:v>
                </c:pt>
                <c:pt idx="597">
                  <c:v>30.69400000000001</c:v>
                </c:pt>
                <c:pt idx="598">
                  <c:v>30.696000000000005</c:v>
                </c:pt>
                <c:pt idx="599">
                  <c:v>30.698</c:v>
                </c:pt>
                <c:pt idx="600">
                  <c:v>30.7</c:v>
                </c:pt>
                <c:pt idx="601">
                  <c:v>30.702000000000002</c:v>
                </c:pt>
                <c:pt idx="602">
                  <c:v>30.704000000000001</c:v>
                </c:pt>
                <c:pt idx="603">
                  <c:v>30.706</c:v>
                </c:pt>
                <c:pt idx="604">
                  <c:v>30.708000000000002</c:v>
                </c:pt>
                <c:pt idx="605">
                  <c:v>30.71</c:v>
                </c:pt>
                <c:pt idx="606">
                  <c:v>30.712</c:v>
                </c:pt>
                <c:pt idx="607">
                  <c:v>30.714000000000009</c:v>
                </c:pt>
                <c:pt idx="608">
                  <c:v>30.716000000000001</c:v>
                </c:pt>
                <c:pt idx="609">
                  <c:v>30.718</c:v>
                </c:pt>
                <c:pt idx="610">
                  <c:v>30.720000000000002</c:v>
                </c:pt>
                <c:pt idx="611">
                  <c:v>30.721999999999994</c:v>
                </c:pt>
                <c:pt idx="612">
                  <c:v>30.724</c:v>
                </c:pt>
                <c:pt idx="613">
                  <c:v>30.725999999999992</c:v>
                </c:pt>
                <c:pt idx="614">
                  <c:v>30.728000000000002</c:v>
                </c:pt>
                <c:pt idx="615">
                  <c:v>30.73</c:v>
                </c:pt>
                <c:pt idx="616">
                  <c:v>30.731999999999999</c:v>
                </c:pt>
                <c:pt idx="617">
                  <c:v>30.734000000000005</c:v>
                </c:pt>
                <c:pt idx="618">
                  <c:v>30.736000000000001</c:v>
                </c:pt>
                <c:pt idx="619">
                  <c:v>30.738</c:v>
                </c:pt>
                <c:pt idx="620">
                  <c:v>30.740000000000002</c:v>
                </c:pt>
                <c:pt idx="621">
                  <c:v>30.741999999999994</c:v>
                </c:pt>
                <c:pt idx="622">
                  <c:v>30.744</c:v>
                </c:pt>
                <c:pt idx="623">
                  <c:v>30.746000000000002</c:v>
                </c:pt>
                <c:pt idx="624">
                  <c:v>30.747999999999994</c:v>
                </c:pt>
                <c:pt idx="625">
                  <c:v>30.75</c:v>
                </c:pt>
                <c:pt idx="626">
                  <c:v>30.752000000000002</c:v>
                </c:pt>
                <c:pt idx="627">
                  <c:v>30.754000000000001</c:v>
                </c:pt>
                <c:pt idx="628">
                  <c:v>30.756</c:v>
                </c:pt>
                <c:pt idx="629">
                  <c:v>30.758000000000003</c:v>
                </c:pt>
                <c:pt idx="630">
                  <c:v>30.759999999999994</c:v>
                </c:pt>
                <c:pt idx="631">
                  <c:v>30.761999999999993</c:v>
                </c:pt>
                <c:pt idx="632">
                  <c:v>30.763999999999992</c:v>
                </c:pt>
                <c:pt idx="633">
                  <c:v>30.766000000000002</c:v>
                </c:pt>
                <c:pt idx="634">
                  <c:v>30.767999999999994</c:v>
                </c:pt>
                <c:pt idx="635">
                  <c:v>30.77</c:v>
                </c:pt>
                <c:pt idx="636">
                  <c:v>30.772000000000002</c:v>
                </c:pt>
                <c:pt idx="637">
                  <c:v>30.774000000000001</c:v>
                </c:pt>
                <c:pt idx="638">
                  <c:v>30.776</c:v>
                </c:pt>
                <c:pt idx="639">
                  <c:v>30.778000000000002</c:v>
                </c:pt>
                <c:pt idx="640">
                  <c:v>30.779999999999994</c:v>
                </c:pt>
                <c:pt idx="641">
                  <c:v>30.781999999999993</c:v>
                </c:pt>
                <c:pt idx="642">
                  <c:v>30.784000000000002</c:v>
                </c:pt>
                <c:pt idx="643">
                  <c:v>30.785999999999991</c:v>
                </c:pt>
                <c:pt idx="644">
                  <c:v>30.787999999999993</c:v>
                </c:pt>
                <c:pt idx="645">
                  <c:v>30.79</c:v>
                </c:pt>
                <c:pt idx="646">
                  <c:v>30.792000000000002</c:v>
                </c:pt>
                <c:pt idx="647">
                  <c:v>30.794</c:v>
                </c:pt>
                <c:pt idx="648">
                  <c:v>30.795999999999992</c:v>
                </c:pt>
                <c:pt idx="649">
                  <c:v>30.798000000000002</c:v>
                </c:pt>
                <c:pt idx="650">
                  <c:v>30.8</c:v>
                </c:pt>
                <c:pt idx="651">
                  <c:v>30.802</c:v>
                </c:pt>
                <c:pt idx="652">
                  <c:v>30.804000000000009</c:v>
                </c:pt>
                <c:pt idx="653">
                  <c:v>30.806000000000001</c:v>
                </c:pt>
                <c:pt idx="654">
                  <c:v>30.808</c:v>
                </c:pt>
                <c:pt idx="655">
                  <c:v>30.810000000000009</c:v>
                </c:pt>
                <c:pt idx="656">
                  <c:v>30.812000000000001</c:v>
                </c:pt>
                <c:pt idx="657">
                  <c:v>30.814000000000007</c:v>
                </c:pt>
                <c:pt idx="658">
                  <c:v>30.81600000000001</c:v>
                </c:pt>
                <c:pt idx="659">
                  <c:v>30.818000000000001</c:v>
                </c:pt>
                <c:pt idx="660">
                  <c:v>30.82</c:v>
                </c:pt>
                <c:pt idx="661">
                  <c:v>30.822000000000003</c:v>
                </c:pt>
                <c:pt idx="662">
                  <c:v>30.824000000000005</c:v>
                </c:pt>
                <c:pt idx="663">
                  <c:v>30.826000000000001</c:v>
                </c:pt>
                <c:pt idx="664">
                  <c:v>30.827999999999999</c:v>
                </c:pt>
                <c:pt idx="665">
                  <c:v>30.830000000000005</c:v>
                </c:pt>
                <c:pt idx="666">
                  <c:v>30.832000000000001</c:v>
                </c:pt>
                <c:pt idx="667">
                  <c:v>30.834000000000007</c:v>
                </c:pt>
                <c:pt idx="668">
                  <c:v>30.836000000000009</c:v>
                </c:pt>
                <c:pt idx="669">
                  <c:v>30.838000000000001</c:v>
                </c:pt>
                <c:pt idx="670">
                  <c:v>30.84</c:v>
                </c:pt>
                <c:pt idx="671">
                  <c:v>30.842000000000002</c:v>
                </c:pt>
                <c:pt idx="672">
                  <c:v>30.844000000000001</c:v>
                </c:pt>
                <c:pt idx="673">
                  <c:v>30.846</c:v>
                </c:pt>
                <c:pt idx="674">
                  <c:v>30.848000000000003</c:v>
                </c:pt>
                <c:pt idx="675">
                  <c:v>30.85</c:v>
                </c:pt>
                <c:pt idx="676">
                  <c:v>30.852</c:v>
                </c:pt>
                <c:pt idx="677">
                  <c:v>30.853999999999999</c:v>
                </c:pt>
                <c:pt idx="678">
                  <c:v>30.856000000000005</c:v>
                </c:pt>
                <c:pt idx="679">
                  <c:v>30.858000000000001</c:v>
                </c:pt>
                <c:pt idx="680">
                  <c:v>30.86</c:v>
                </c:pt>
                <c:pt idx="681">
                  <c:v>30.862000000000002</c:v>
                </c:pt>
                <c:pt idx="682">
                  <c:v>30.864000000000001</c:v>
                </c:pt>
                <c:pt idx="683">
                  <c:v>30.866</c:v>
                </c:pt>
                <c:pt idx="684">
                  <c:v>30.868000000000002</c:v>
                </c:pt>
                <c:pt idx="685">
                  <c:v>30.87</c:v>
                </c:pt>
                <c:pt idx="686">
                  <c:v>30.872</c:v>
                </c:pt>
                <c:pt idx="687">
                  <c:v>30.874000000000009</c:v>
                </c:pt>
                <c:pt idx="688">
                  <c:v>30.876000000000001</c:v>
                </c:pt>
                <c:pt idx="689">
                  <c:v>30.878</c:v>
                </c:pt>
                <c:pt idx="690">
                  <c:v>30.880000000000003</c:v>
                </c:pt>
                <c:pt idx="691">
                  <c:v>30.881999999999994</c:v>
                </c:pt>
                <c:pt idx="692">
                  <c:v>30.884</c:v>
                </c:pt>
                <c:pt idx="693">
                  <c:v>30.886000000000003</c:v>
                </c:pt>
                <c:pt idx="694">
                  <c:v>30.888000000000002</c:v>
                </c:pt>
                <c:pt idx="695">
                  <c:v>30.89</c:v>
                </c:pt>
                <c:pt idx="696">
                  <c:v>30.891999999999999</c:v>
                </c:pt>
                <c:pt idx="697">
                  <c:v>30.894000000000005</c:v>
                </c:pt>
                <c:pt idx="698">
                  <c:v>30.896000000000001</c:v>
                </c:pt>
                <c:pt idx="699">
                  <c:v>30.898</c:v>
                </c:pt>
                <c:pt idx="700">
                  <c:v>30.900000000000002</c:v>
                </c:pt>
                <c:pt idx="701">
                  <c:v>30.901999999999994</c:v>
                </c:pt>
                <c:pt idx="702">
                  <c:v>30.904</c:v>
                </c:pt>
                <c:pt idx="703">
                  <c:v>30.906000000000002</c:v>
                </c:pt>
                <c:pt idx="704">
                  <c:v>30.907999999999994</c:v>
                </c:pt>
                <c:pt idx="705">
                  <c:v>30.91</c:v>
                </c:pt>
                <c:pt idx="706">
                  <c:v>30.912000000000003</c:v>
                </c:pt>
                <c:pt idx="707">
                  <c:v>30.914000000000001</c:v>
                </c:pt>
                <c:pt idx="708">
                  <c:v>30.916</c:v>
                </c:pt>
                <c:pt idx="709">
                  <c:v>30.917999999999999</c:v>
                </c:pt>
                <c:pt idx="710">
                  <c:v>30.919999999999995</c:v>
                </c:pt>
                <c:pt idx="711">
                  <c:v>30.921999999999993</c:v>
                </c:pt>
                <c:pt idx="712">
                  <c:v>30.923999999999992</c:v>
                </c:pt>
                <c:pt idx="713">
                  <c:v>30.926000000000002</c:v>
                </c:pt>
                <c:pt idx="714">
                  <c:v>30.927999999999994</c:v>
                </c:pt>
                <c:pt idx="715">
                  <c:v>30.93</c:v>
                </c:pt>
                <c:pt idx="716">
                  <c:v>30.932000000000002</c:v>
                </c:pt>
                <c:pt idx="717">
                  <c:v>30.934000000000001</c:v>
                </c:pt>
                <c:pt idx="718">
                  <c:v>30.936</c:v>
                </c:pt>
                <c:pt idx="719">
                  <c:v>30.938000000000002</c:v>
                </c:pt>
                <c:pt idx="720">
                  <c:v>30.939999999999994</c:v>
                </c:pt>
                <c:pt idx="721">
                  <c:v>30.941999999999993</c:v>
                </c:pt>
                <c:pt idx="722">
                  <c:v>30.944000000000003</c:v>
                </c:pt>
                <c:pt idx="723">
                  <c:v>30.946000000000002</c:v>
                </c:pt>
                <c:pt idx="724">
                  <c:v>30.947999999999993</c:v>
                </c:pt>
                <c:pt idx="725">
                  <c:v>30.950000000000003</c:v>
                </c:pt>
                <c:pt idx="726">
                  <c:v>30.952000000000002</c:v>
                </c:pt>
                <c:pt idx="727">
                  <c:v>30.954000000000001</c:v>
                </c:pt>
                <c:pt idx="728">
                  <c:v>30.956</c:v>
                </c:pt>
                <c:pt idx="729">
                  <c:v>30.958000000000002</c:v>
                </c:pt>
                <c:pt idx="730">
                  <c:v>30.959999999999994</c:v>
                </c:pt>
                <c:pt idx="731">
                  <c:v>30.961999999999993</c:v>
                </c:pt>
                <c:pt idx="732">
                  <c:v>30.964000000000002</c:v>
                </c:pt>
                <c:pt idx="733">
                  <c:v>30.96599999999999</c:v>
                </c:pt>
                <c:pt idx="734">
                  <c:v>30.967999999999993</c:v>
                </c:pt>
                <c:pt idx="735">
                  <c:v>30.970000000000002</c:v>
                </c:pt>
                <c:pt idx="736">
                  <c:v>30.971999999999994</c:v>
                </c:pt>
                <c:pt idx="737">
                  <c:v>30.974</c:v>
                </c:pt>
                <c:pt idx="738">
                  <c:v>30.976000000000003</c:v>
                </c:pt>
                <c:pt idx="739">
                  <c:v>30.978000000000002</c:v>
                </c:pt>
                <c:pt idx="740">
                  <c:v>30.979999999999993</c:v>
                </c:pt>
                <c:pt idx="741">
                  <c:v>30.981999999999992</c:v>
                </c:pt>
                <c:pt idx="742">
                  <c:v>30.984000000000002</c:v>
                </c:pt>
                <c:pt idx="743">
                  <c:v>30.98599999999999</c:v>
                </c:pt>
                <c:pt idx="744">
                  <c:v>30.987999999999992</c:v>
                </c:pt>
                <c:pt idx="745">
                  <c:v>30.990000000000002</c:v>
                </c:pt>
                <c:pt idx="746">
                  <c:v>30.991999999999994</c:v>
                </c:pt>
                <c:pt idx="747">
                  <c:v>30.994</c:v>
                </c:pt>
                <c:pt idx="748">
                  <c:v>30.996000000000002</c:v>
                </c:pt>
                <c:pt idx="749">
                  <c:v>30.997999999999994</c:v>
                </c:pt>
                <c:pt idx="750">
                  <c:v>31</c:v>
                </c:pt>
                <c:pt idx="751">
                  <c:v>31.002000000000002</c:v>
                </c:pt>
                <c:pt idx="752">
                  <c:v>31.004000000000001</c:v>
                </c:pt>
                <c:pt idx="753">
                  <c:v>31.006</c:v>
                </c:pt>
                <c:pt idx="754">
                  <c:v>31.008000000000003</c:v>
                </c:pt>
                <c:pt idx="755">
                  <c:v>31.01</c:v>
                </c:pt>
                <c:pt idx="756">
                  <c:v>31.012</c:v>
                </c:pt>
                <c:pt idx="757">
                  <c:v>31.01400000000001</c:v>
                </c:pt>
                <c:pt idx="758">
                  <c:v>31.016000000000005</c:v>
                </c:pt>
                <c:pt idx="759">
                  <c:v>31.018000000000001</c:v>
                </c:pt>
                <c:pt idx="760">
                  <c:v>31.02</c:v>
                </c:pt>
                <c:pt idx="761">
                  <c:v>31.022000000000002</c:v>
                </c:pt>
                <c:pt idx="762">
                  <c:v>31.024000000000001</c:v>
                </c:pt>
                <c:pt idx="763">
                  <c:v>31.026</c:v>
                </c:pt>
                <c:pt idx="764">
                  <c:v>31.028000000000002</c:v>
                </c:pt>
                <c:pt idx="765">
                  <c:v>31.03</c:v>
                </c:pt>
                <c:pt idx="766">
                  <c:v>31.032</c:v>
                </c:pt>
                <c:pt idx="767">
                  <c:v>31.03400000000001</c:v>
                </c:pt>
                <c:pt idx="768">
                  <c:v>31.036000000000001</c:v>
                </c:pt>
                <c:pt idx="769">
                  <c:v>31.038</c:v>
                </c:pt>
                <c:pt idx="770">
                  <c:v>31.040000000000003</c:v>
                </c:pt>
                <c:pt idx="771">
                  <c:v>31.042000000000002</c:v>
                </c:pt>
                <c:pt idx="772">
                  <c:v>31.044</c:v>
                </c:pt>
                <c:pt idx="773">
                  <c:v>31.045999999999992</c:v>
                </c:pt>
                <c:pt idx="774">
                  <c:v>31.048000000000002</c:v>
                </c:pt>
                <c:pt idx="775">
                  <c:v>31.05</c:v>
                </c:pt>
                <c:pt idx="776">
                  <c:v>31.052</c:v>
                </c:pt>
                <c:pt idx="777">
                  <c:v>31.054000000000009</c:v>
                </c:pt>
                <c:pt idx="778">
                  <c:v>31.056000000000001</c:v>
                </c:pt>
                <c:pt idx="779">
                  <c:v>31.058</c:v>
                </c:pt>
                <c:pt idx="780">
                  <c:v>31.060000000000002</c:v>
                </c:pt>
                <c:pt idx="781">
                  <c:v>31.061999999999994</c:v>
                </c:pt>
                <c:pt idx="782">
                  <c:v>31.064</c:v>
                </c:pt>
                <c:pt idx="783">
                  <c:v>31.066000000000003</c:v>
                </c:pt>
                <c:pt idx="784">
                  <c:v>31.067999999999994</c:v>
                </c:pt>
                <c:pt idx="785">
                  <c:v>31.07</c:v>
                </c:pt>
                <c:pt idx="786">
                  <c:v>31.072000000000003</c:v>
                </c:pt>
                <c:pt idx="787">
                  <c:v>31.074000000000005</c:v>
                </c:pt>
                <c:pt idx="788">
                  <c:v>31.076000000000001</c:v>
                </c:pt>
                <c:pt idx="789">
                  <c:v>31.078000000000003</c:v>
                </c:pt>
                <c:pt idx="790">
                  <c:v>31.080000000000002</c:v>
                </c:pt>
                <c:pt idx="791">
                  <c:v>31.081999999999994</c:v>
                </c:pt>
                <c:pt idx="792">
                  <c:v>31.084</c:v>
                </c:pt>
                <c:pt idx="793">
                  <c:v>31.086000000000002</c:v>
                </c:pt>
                <c:pt idx="794">
                  <c:v>31.087999999999994</c:v>
                </c:pt>
                <c:pt idx="795">
                  <c:v>31.09</c:v>
                </c:pt>
                <c:pt idx="796">
                  <c:v>31.092000000000002</c:v>
                </c:pt>
                <c:pt idx="797">
                  <c:v>31.094000000000001</c:v>
                </c:pt>
                <c:pt idx="798">
                  <c:v>31.096</c:v>
                </c:pt>
                <c:pt idx="799">
                  <c:v>31.098000000000003</c:v>
                </c:pt>
                <c:pt idx="800">
                  <c:v>31.1</c:v>
                </c:pt>
                <c:pt idx="801">
                  <c:v>31.102</c:v>
                </c:pt>
                <c:pt idx="802">
                  <c:v>31.10400000000001</c:v>
                </c:pt>
                <c:pt idx="803">
                  <c:v>31.106000000000005</c:v>
                </c:pt>
                <c:pt idx="804">
                  <c:v>31.108000000000001</c:v>
                </c:pt>
                <c:pt idx="805">
                  <c:v>31.110000000000007</c:v>
                </c:pt>
                <c:pt idx="806">
                  <c:v>31.112000000000005</c:v>
                </c:pt>
                <c:pt idx="807">
                  <c:v>31.114000000000008</c:v>
                </c:pt>
                <c:pt idx="808">
                  <c:v>31.116000000000007</c:v>
                </c:pt>
                <c:pt idx="809">
                  <c:v>31.118000000000009</c:v>
                </c:pt>
                <c:pt idx="810">
                  <c:v>31.12</c:v>
                </c:pt>
                <c:pt idx="811">
                  <c:v>31.122</c:v>
                </c:pt>
                <c:pt idx="812">
                  <c:v>31.124000000000009</c:v>
                </c:pt>
                <c:pt idx="813">
                  <c:v>31.126000000000001</c:v>
                </c:pt>
                <c:pt idx="814">
                  <c:v>31.128</c:v>
                </c:pt>
                <c:pt idx="815">
                  <c:v>31.13000000000001</c:v>
                </c:pt>
                <c:pt idx="816">
                  <c:v>31.132000000000001</c:v>
                </c:pt>
                <c:pt idx="817">
                  <c:v>31.134000000000007</c:v>
                </c:pt>
                <c:pt idx="818">
                  <c:v>31.13600000000001</c:v>
                </c:pt>
                <c:pt idx="819">
                  <c:v>31.138000000000005</c:v>
                </c:pt>
                <c:pt idx="820">
                  <c:v>31.14</c:v>
                </c:pt>
                <c:pt idx="821">
                  <c:v>31.142000000000003</c:v>
                </c:pt>
                <c:pt idx="822">
                  <c:v>31.144000000000005</c:v>
                </c:pt>
                <c:pt idx="823">
                  <c:v>31.146000000000001</c:v>
                </c:pt>
                <c:pt idx="824">
                  <c:v>31.148</c:v>
                </c:pt>
                <c:pt idx="825">
                  <c:v>31.150000000000009</c:v>
                </c:pt>
                <c:pt idx="826">
                  <c:v>31.152000000000001</c:v>
                </c:pt>
                <c:pt idx="827">
                  <c:v>31.154000000000007</c:v>
                </c:pt>
                <c:pt idx="828">
                  <c:v>31.156000000000009</c:v>
                </c:pt>
                <c:pt idx="829">
                  <c:v>31.158000000000001</c:v>
                </c:pt>
                <c:pt idx="830">
                  <c:v>31.16</c:v>
                </c:pt>
                <c:pt idx="831">
                  <c:v>31.162000000000003</c:v>
                </c:pt>
                <c:pt idx="832">
                  <c:v>31.164000000000001</c:v>
                </c:pt>
                <c:pt idx="833">
                  <c:v>31.166</c:v>
                </c:pt>
                <c:pt idx="834">
                  <c:v>31.168000000000003</c:v>
                </c:pt>
                <c:pt idx="835">
                  <c:v>31.17</c:v>
                </c:pt>
                <c:pt idx="836">
                  <c:v>31.172000000000001</c:v>
                </c:pt>
                <c:pt idx="837">
                  <c:v>31.173999999999999</c:v>
                </c:pt>
                <c:pt idx="838">
                  <c:v>31.176000000000005</c:v>
                </c:pt>
                <c:pt idx="839">
                  <c:v>31.178000000000001</c:v>
                </c:pt>
                <c:pt idx="840">
                  <c:v>31.18</c:v>
                </c:pt>
                <c:pt idx="841">
                  <c:v>31.182000000000002</c:v>
                </c:pt>
                <c:pt idx="842">
                  <c:v>31.184000000000001</c:v>
                </c:pt>
                <c:pt idx="843">
                  <c:v>31.186</c:v>
                </c:pt>
                <c:pt idx="844">
                  <c:v>31.188000000000002</c:v>
                </c:pt>
                <c:pt idx="845">
                  <c:v>31.19</c:v>
                </c:pt>
                <c:pt idx="846">
                  <c:v>31.192</c:v>
                </c:pt>
                <c:pt idx="847">
                  <c:v>31.19400000000001</c:v>
                </c:pt>
                <c:pt idx="848">
                  <c:v>31.196000000000005</c:v>
                </c:pt>
                <c:pt idx="849">
                  <c:v>31.198</c:v>
                </c:pt>
                <c:pt idx="850">
                  <c:v>31.200000000000003</c:v>
                </c:pt>
                <c:pt idx="851">
                  <c:v>31.202000000000002</c:v>
                </c:pt>
                <c:pt idx="852">
                  <c:v>31.204000000000001</c:v>
                </c:pt>
                <c:pt idx="853">
                  <c:v>31.206000000000003</c:v>
                </c:pt>
                <c:pt idx="854">
                  <c:v>31.208000000000002</c:v>
                </c:pt>
                <c:pt idx="855">
                  <c:v>31.21</c:v>
                </c:pt>
                <c:pt idx="856">
                  <c:v>31.212</c:v>
                </c:pt>
                <c:pt idx="857">
                  <c:v>31.214000000000009</c:v>
                </c:pt>
                <c:pt idx="858">
                  <c:v>31.216000000000001</c:v>
                </c:pt>
                <c:pt idx="859">
                  <c:v>31.218</c:v>
                </c:pt>
                <c:pt idx="860">
                  <c:v>31.220000000000002</c:v>
                </c:pt>
                <c:pt idx="861">
                  <c:v>31.221999999999994</c:v>
                </c:pt>
                <c:pt idx="862">
                  <c:v>31.224</c:v>
                </c:pt>
                <c:pt idx="863">
                  <c:v>31.226000000000003</c:v>
                </c:pt>
                <c:pt idx="864">
                  <c:v>31.228000000000002</c:v>
                </c:pt>
                <c:pt idx="865">
                  <c:v>31.23</c:v>
                </c:pt>
                <c:pt idx="866">
                  <c:v>31.232000000000003</c:v>
                </c:pt>
                <c:pt idx="867">
                  <c:v>31.234000000000005</c:v>
                </c:pt>
                <c:pt idx="868">
                  <c:v>31.236000000000001</c:v>
                </c:pt>
                <c:pt idx="869">
                  <c:v>31.238</c:v>
                </c:pt>
                <c:pt idx="870">
                  <c:v>31.240000000000002</c:v>
                </c:pt>
                <c:pt idx="871">
                  <c:v>31.241999999999994</c:v>
                </c:pt>
                <c:pt idx="872">
                  <c:v>31.244</c:v>
                </c:pt>
                <c:pt idx="873">
                  <c:v>31.246000000000002</c:v>
                </c:pt>
                <c:pt idx="874">
                  <c:v>31.247999999999994</c:v>
                </c:pt>
                <c:pt idx="875">
                  <c:v>31.25</c:v>
                </c:pt>
                <c:pt idx="876">
                  <c:v>31.252000000000002</c:v>
                </c:pt>
                <c:pt idx="877">
                  <c:v>31.254000000000001</c:v>
                </c:pt>
                <c:pt idx="878">
                  <c:v>31.256</c:v>
                </c:pt>
                <c:pt idx="879">
                  <c:v>31.258000000000003</c:v>
                </c:pt>
                <c:pt idx="880">
                  <c:v>31.259999999999994</c:v>
                </c:pt>
                <c:pt idx="881">
                  <c:v>31.261999999999993</c:v>
                </c:pt>
                <c:pt idx="882">
                  <c:v>31.264000000000003</c:v>
                </c:pt>
                <c:pt idx="883">
                  <c:v>31.266000000000002</c:v>
                </c:pt>
                <c:pt idx="884">
                  <c:v>31.267999999999994</c:v>
                </c:pt>
                <c:pt idx="885">
                  <c:v>31.270000000000003</c:v>
                </c:pt>
                <c:pt idx="886">
                  <c:v>31.272000000000002</c:v>
                </c:pt>
                <c:pt idx="887">
                  <c:v>31.274000000000001</c:v>
                </c:pt>
                <c:pt idx="888">
                  <c:v>31.276</c:v>
                </c:pt>
                <c:pt idx="889">
                  <c:v>31.278000000000002</c:v>
                </c:pt>
                <c:pt idx="890">
                  <c:v>31.279999999999994</c:v>
                </c:pt>
                <c:pt idx="891">
                  <c:v>31.281999999999993</c:v>
                </c:pt>
                <c:pt idx="892">
                  <c:v>31.284000000000002</c:v>
                </c:pt>
                <c:pt idx="893">
                  <c:v>31.285999999999991</c:v>
                </c:pt>
                <c:pt idx="894">
                  <c:v>31.287999999999993</c:v>
                </c:pt>
                <c:pt idx="895">
                  <c:v>31.290000000000003</c:v>
                </c:pt>
                <c:pt idx="896">
                  <c:v>31.292000000000002</c:v>
                </c:pt>
                <c:pt idx="897">
                  <c:v>31.294</c:v>
                </c:pt>
                <c:pt idx="898">
                  <c:v>31.296000000000003</c:v>
                </c:pt>
                <c:pt idx="899">
                  <c:v>31.298000000000002</c:v>
                </c:pt>
                <c:pt idx="900">
                  <c:v>31.3</c:v>
                </c:pt>
                <c:pt idx="901">
                  <c:v>31.302</c:v>
                </c:pt>
                <c:pt idx="902">
                  <c:v>31.304000000000009</c:v>
                </c:pt>
                <c:pt idx="903">
                  <c:v>31.306000000000001</c:v>
                </c:pt>
                <c:pt idx="904">
                  <c:v>31.308</c:v>
                </c:pt>
                <c:pt idx="905">
                  <c:v>31.310000000000009</c:v>
                </c:pt>
                <c:pt idx="906">
                  <c:v>31.312000000000001</c:v>
                </c:pt>
                <c:pt idx="907">
                  <c:v>31.314000000000007</c:v>
                </c:pt>
                <c:pt idx="908">
                  <c:v>31.31600000000001</c:v>
                </c:pt>
                <c:pt idx="909">
                  <c:v>31.318000000000001</c:v>
                </c:pt>
                <c:pt idx="910">
                  <c:v>31.32</c:v>
                </c:pt>
                <c:pt idx="911">
                  <c:v>31.322000000000003</c:v>
                </c:pt>
                <c:pt idx="912">
                  <c:v>31.324000000000005</c:v>
                </c:pt>
                <c:pt idx="913">
                  <c:v>31.326000000000001</c:v>
                </c:pt>
                <c:pt idx="914">
                  <c:v>31.328000000000003</c:v>
                </c:pt>
                <c:pt idx="915">
                  <c:v>31.330000000000005</c:v>
                </c:pt>
                <c:pt idx="916">
                  <c:v>31.332000000000001</c:v>
                </c:pt>
                <c:pt idx="917">
                  <c:v>31.33400000000001</c:v>
                </c:pt>
                <c:pt idx="918">
                  <c:v>31.336000000000009</c:v>
                </c:pt>
                <c:pt idx="919">
                  <c:v>31.338000000000001</c:v>
                </c:pt>
                <c:pt idx="920">
                  <c:v>31.34</c:v>
                </c:pt>
                <c:pt idx="921">
                  <c:v>31.342000000000002</c:v>
                </c:pt>
                <c:pt idx="922">
                  <c:v>31.344000000000001</c:v>
                </c:pt>
                <c:pt idx="923">
                  <c:v>31.346</c:v>
                </c:pt>
                <c:pt idx="924">
                  <c:v>31.348000000000003</c:v>
                </c:pt>
                <c:pt idx="925">
                  <c:v>31.35</c:v>
                </c:pt>
                <c:pt idx="926">
                  <c:v>31.352</c:v>
                </c:pt>
                <c:pt idx="927">
                  <c:v>31.35400000000001</c:v>
                </c:pt>
                <c:pt idx="928">
                  <c:v>31.356000000000005</c:v>
                </c:pt>
                <c:pt idx="929">
                  <c:v>31.358000000000001</c:v>
                </c:pt>
                <c:pt idx="930">
                  <c:v>31.360000000000003</c:v>
                </c:pt>
                <c:pt idx="931">
                  <c:v>31.362000000000002</c:v>
                </c:pt>
                <c:pt idx="932">
                  <c:v>31.364000000000001</c:v>
                </c:pt>
                <c:pt idx="933">
                  <c:v>31.366</c:v>
                </c:pt>
                <c:pt idx="934">
                  <c:v>31.368000000000002</c:v>
                </c:pt>
                <c:pt idx="935">
                  <c:v>31.37</c:v>
                </c:pt>
                <c:pt idx="936">
                  <c:v>31.372</c:v>
                </c:pt>
                <c:pt idx="937">
                  <c:v>31.374000000000009</c:v>
                </c:pt>
                <c:pt idx="938">
                  <c:v>31.376000000000001</c:v>
                </c:pt>
                <c:pt idx="939">
                  <c:v>31.378</c:v>
                </c:pt>
                <c:pt idx="940">
                  <c:v>31.380000000000003</c:v>
                </c:pt>
                <c:pt idx="941">
                  <c:v>31.381999999999994</c:v>
                </c:pt>
                <c:pt idx="942">
                  <c:v>31.384</c:v>
                </c:pt>
                <c:pt idx="943">
                  <c:v>31.386000000000003</c:v>
                </c:pt>
                <c:pt idx="944">
                  <c:v>31.388000000000002</c:v>
                </c:pt>
                <c:pt idx="945">
                  <c:v>31.39</c:v>
                </c:pt>
                <c:pt idx="946">
                  <c:v>31.392000000000003</c:v>
                </c:pt>
                <c:pt idx="947">
                  <c:v>31.394000000000005</c:v>
                </c:pt>
                <c:pt idx="948">
                  <c:v>31.396000000000001</c:v>
                </c:pt>
                <c:pt idx="949">
                  <c:v>31.398000000000003</c:v>
                </c:pt>
                <c:pt idx="950">
                  <c:v>31.400000000000002</c:v>
                </c:pt>
                <c:pt idx="951">
                  <c:v>31.401999999999994</c:v>
                </c:pt>
                <c:pt idx="952">
                  <c:v>31.404</c:v>
                </c:pt>
                <c:pt idx="953">
                  <c:v>31.406000000000002</c:v>
                </c:pt>
                <c:pt idx="954">
                  <c:v>31.407999999999994</c:v>
                </c:pt>
                <c:pt idx="955">
                  <c:v>31.41</c:v>
                </c:pt>
                <c:pt idx="956">
                  <c:v>31.412000000000003</c:v>
                </c:pt>
                <c:pt idx="957">
                  <c:v>31.414000000000001</c:v>
                </c:pt>
                <c:pt idx="958">
                  <c:v>31.416</c:v>
                </c:pt>
                <c:pt idx="959">
                  <c:v>31.418000000000003</c:v>
                </c:pt>
                <c:pt idx="960">
                  <c:v>31.419999999999995</c:v>
                </c:pt>
                <c:pt idx="961">
                  <c:v>31.421999999999993</c:v>
                </c:pt>
                <c:pt idx="962">
                  <c:v>31.424000000000003</c:v>
                </c:pt>
                <c:pt idx="963">
                  <c:v>31.426000000000002</c:v>
                </c:pt>
                <c:pt idx="964">
                  <c:v>31.427999999999994</c:v>
                </c:pt>
                <c:pt idx="965">
                  <c:v>31.43</c:v>
                </c:pt>
                <c:pt idx="966">
                  <c:v>31.432000000000002</c:v>
                </c:pt>
                <c:pt idx="967">
                  <c:v>31.434000000000001</c:v>
                </c:pt>
                <c:pt idx="968">
                  <c:v>31.436</c:v>
                </c:pt>
                <c:pt idx="969">
                  <c:v>31.438000000000002</c:v>
                </c:pt>
                <c:pt idx="970">
                  <c:v>31.439999999999994</c:v>
                </c:pt>
                <c:pt idx="971">
                  <c:v>31.441999999999993</c:v>
                </c:pt>
                <c:pt idx="972">
                  <c:v>31.444000000000003</c:v>
                </c:pt>
                <c:pt idx="973">
                  <c:v>31.446000000000002</c:v>
                </c:pt>
                <c:pt idx="974">
                  <c:v>31.447999999999993</c:v>
                </c:pt>
                <c:pt idx="975">
                  <c:v>31.450000000000003</c:v>
                </c:pt>
                <c:pt idx="976">
                  <c:v>31.452000000000002</c:v>
                </c:pt>
                <c:pt idx="977">
                  <c:v>31.454000000000001</c:v>
                </c:pt>
                <c:pt idx="978">
                  <c:v>31.456000000000003</c:v>
                </c:pt>
                <c:pt idx="979">
                  <c:v>31.458000000000002</c:v>
                </c:pt>
                <c:pt idx="980">
                  <c:v>31.459999999999994</c:v>
                </c:pt>
                <c:pt idx="981">
                  <c:v>31.461999999999996</c:v>
                </c:pt>
                <c:pt idx="982">
                  <c:v>31.464000000000002</c:v>
                </c:pt>
                <c:pt idx="983">
                  <c:v>31.46599999999999</c:v>
                </c:pt>
                <c:pt idx="984">
                  <c:v>31.467999999999993</c:v>
                </c:pt>
                <c:pt idx="985">
                  <c:v>31.470000000000002</c:v>
                </c:pt>
                <c:pt idx="986">
                  <c:v>31.471999999999994</c:v>
                </c:pt>
                <c:pt idx="987">
                  <c:v>31.474</c:v>
                </c:pt>
                <c:pt idx="988">
                  <c:v>31.476000000000003</c:v>
                </c:pt>
                <c:pt idx="989">
                  <c:v>31.478000000000002</c:v>
                </c:pt>
                <c:pt idx="990">
                  <c:v>31.479999999999993</c:v>
                </c:pt>
                <c:pt idx="991">
                  <c:v>31.481999999999996</c:v>
                </c:pt>
                <c:pt idx="992">
                  <c:v>31.484000000000002</c:v>
                </c:pt>
                <c:pt idx="993">
                  <c:v>31.48599999999999</c:v>
                </c:pt>
                <c:pt idx="994">
                  <c:v>31.487999999999996</c:v>
                </c:pt>
                <c:pt idx="995">
                  <c:v>31.490000000000002</c:v>
                </c:pt>
                <c:pt idx="996">
                  <c:v>31.491999999999994</c:v>
                </c:pt>
                <c:pt idx="997">
                  <c:v>31.494</c:v>
                </c:pt>
                <c:pt idx="998">
                  <c:v>31.496000000000002</c:v>
                </c:pt>
                <c:pt idx="999">
                  <c:v>31.497999999999994</c:v>
                </c:pt>
                <c:pt idx="1000">
                  <c:v>31.5</c:v>
                </c:pt>
              </c:numCache>
            </c:numRef>
          </c:xVal>
          <c:yVal>
            <c:numRef>
              <c:f>Simulation!$D$2:$D$1002</c:f>
              <c:numCache>
                <c:formatCode>General</c:formatCode>
                <c:ptCount val="1001"/>
                <c:pt idx="0">
                  <c:v>40.936338000000013</c:v>
                </c:pt>
                <c:pt idx="1">
                  <c:v>40.529026000000002</c:v>
                </c:pt>
                <c:pt idx="2">
                  <c:v>40.041613000000005</c:v>
                </c:pt>
                <c:pt idx="3">
                  <c:v>40.296028000000014</c:v>
                </c:pt>
                <c:pt idx="4">
                  <c:v>40.989079000000004</c:v>
                </c:pt>
                <c:pt idx="5">
                  <c:v>41.067166</c:v>
                </c:pt>
                <c:pt idx="6">
                  <c:v>40.371921999999998</c:v>
                </c:pt>
                <c:pt idx="7">
                  <c:v>40.017984999999996</c:v>
                </c:pt>
                <c:pt idx="8">
                  <c:v>40.718355000000017</c:v>
                </c:pt>
                <c:pt idx="9">
                  <c:v>41.537765</c:v>
                </c:pt>
                <c:pt idx="10">
                  <c:v>41.204077000000005</c:v>
                </c:pt>
                <c:pt idx="11">
                  <c:v>40.193232000000016</c:v>
                </c:pt>
                <c:pt idx="12">
                  <c:v>40.230497</c:v>
                </c:pt>
                <c:pt idx="13">
                  <c:v>41.595630000000014</c:v>
                </c:pt>
                <c:pt idx="14">
                  <c:v>42.369115000000015</c:v>
                </c:pt>
                <c:pt idx="15">
                  <c:v>41.273776000000012</c:v>
                </c:pt>
                <c:pt idx="16">
                  <c:v>40.026231000000003</c:v>
                </c:pt>
                <c:pt idx="17">
                  <c:v>41.075109000000012</c:v>
                </c:pt>
                <c:pt idx="18">
                  <c:v>43.516043000000003</c:v>
                </c:pt>
                <c:pt idx="19">
                  <c:v>43.769959000000014</c:v>
                </c:pt>
                <c:pt idx="20">
                  <c:v>41.174392000000012</c:v>
                </c:pt>
                <c:pt idx="21">
                  <c:v>40.228658000000017</c:v>
                </c:pt>
                <c:pt idx="22">
                  <c:v>44.435298000000003</c:v>
                </c:pt>
                <c:pt idx="23">
                  <c:v>49.461494000000002</c:v>
                </c:pt>
                <c:pt idx="24">
                  <c:v>47.486159000000001</c:v>
                </c:pt>
                <c:pt idx="25">
                  <c:v>40.660745000000013</c:v>
                </c:pt>
                <c:pt idx="26">
                  <c:v>46.023381000000001</c:v>
                </c:pt>
                <c:pt idx="27">
                  <c:v>80.209894000000006</c:v>
                </c:pt>
                <c:pt idx="28">
                  <c:v>137.124729</c:v>
                </c:pt>
                <c:pt idx="29">
                  <c:v>185.20753199999999</c:v>
                </c:pt>
                <c:pt idx="30">
                  <c:v>192.18812900000006</c:v>
                </c:pt>
                <c:pt idx="31">
                  <c:v>153.79173599999999</c:v>
                </c:pt>
                <c:pt idx="32">
                  <c:v>96.928727999999978</c:v>
                </c:pt>
                <c:pt idx="33">
                  <c:v>54.840752000000002</c:v>
                </c:pt>
                <c:pt idx="34">
                  <c:v>40.412209000000004</c:v>
                </c:pt>
                <c:pt idx="35">
                  <c:v>42.922793000000013</c:v>
                </c:pt>
                <c:pt idx="36">
                  <c:v>45.999517000000012</c:v>
                </c:pt>
                <c:pt idx="37">
                  <c:v>43.805350000000011</c:v>
                </c:pt>
                <c:pt idx="38">
                  <c:v>40.565068000000011</c:v>
                </c:pt>
                <c:pt idx="39">
                  <c:v>40.324689999999997</c:v>
                </c:pt>
                <c:pt idx="40">
                  <c:v>41.767372000000016</c:v>
                </c:pt>
                <c:pt idx="41">
                  <c:v>41.902585000000002</c:v>
                </c:pt>
                <c:pt idx="42">
                  <c:v>40.648372000000016</c:v>
                </c:pt>
                <c:pt idx="43">
                  <c:v>40.008509000000011</c:v>
                </c:pt>
                <c:pt idx="44">
                  <c:v>40.616521000000006</c:v>
                </c:pt>
                <c:pt idx="45">
                  <c:v>41.156604999999999</c:v>
                </c:pt>
                <c:pt idx="46">
                  <c:v>40.727869000000005</c:v>
                </c:pt>
                <c:pt idx="47">
                  <c:v>40.072712000000017</c:v>
                </c:pt>
                <c:pt idx="48">
                  <c:v>40.147021000000002</c:v>
                </c:pt>
                <c:pt idx="49">
                  <c:v>40.658718000000015</c:v>
                </c:pt>
                <c:pt idx="50">
                  <c:v>40.717574000000006</c:v>
                </c:pt>
                <c:pt idx="51">
                  <c:v>40.256589000000005</c:v>
                </c:pt>
                <c:pt idx="52">
                  <c:v>40.001069999999999</c:v>
                </c:pt>
                <c:pt idx="53">
                  <c:v>40.272788000000013</c:v>
                </c:pt>
                <c:pt idx="54">
                  <c:v>40.571759</c:v>
                </c:pt>
                <c:pt idx="55">
                  <c:v>40.425861000000005</c:v>
                </c:pt>
                <c:pt idx="56">
                  <c:v>40.077649000000001</c:v>
                </c:pt>
                <c:pt idx="57">
                  <c:v>40.040393000000002</c:v>
                </c:pt>
                <c:pt idx="58">
                  <c:v>40.326802000000001</c:v>
                </c:pt>
                <c:pt idx="59">
                  <c:v>40.488748000000001</c:v>
                </c:pt>
                <c:pt idx="60">
                  <c:v>40.295380000000016</c:v>
                </c:pt>
                <c:pt idx="61">
                  <c:v>40.034629000000002</c:v>
                </c:pt>
                <c:pt idx="62">
                  <c:v>40.085341</c:v>
                </c:pt>
                <c:pt idx="63">
                  <c:v>40.399784000000004</c:v>
                </c:pt>
                <c:pt idx="64">
                  <c:v>40.562482000000003</c:v>
                </c:pt>
                <c:pt idx="65">
                  <c:v>40.336707000000004</c:v>
                </c:pt>
                <c:pt idx="66">
                  <c:v>40.031691000000002</c:v>
                </c:pt>
                <c:pt idx="67">
                  <c:v>40.174956000000002</c:v>
                </c:pt>
                <c:pt idx="68">
                  <c:v>40.761600000000001</c:v>
                </c:pt>
                <c:pt idx="69">
                  <c:v>41.064210000000003</c:v>
                </c:pt>
                <c:pt idx="70">
                  <c:v>40.567744000000005</c:v>
                </c:pt>
                <c:pt idx="71">
                  <c:v>40.008907000000001</c:v>
                </c:pt>
                <c:pt idx="72">
                  <c:v>40.738741000000012</c:v>
                </c:pt>
                <c:pt idx="73">
                  <c:v>42.575666000000005</c:v>
                </c:pt>
                <c:pt idx="74">
                  <c:v>43.173608000000002</c:v>
                </c:pt>
                <c:pt idx="75">
                  <c:v>41.177823000000004</c:v>
                </c:pt>
                <c:pt idx="76">
                  <c:v>40.306812000000001</c:v>
                </c:pt>
                <c:pt idx="77">
                  <c:v>48.199687000000004</c:v>
                </c:pt>
                <c:pt idx="78">
                  <c:v>68.550647999999981</c:v>
                </c:pt>
                <c:pt idx="79">
                  <c:v>94.040300999999999</c:v>
                </c:pt>
                <c:pt idx="80">
                  <c:v>109.41232100000002</c:v>
                </c:pt>
                <c:pt idx="81">
                  <c:v>103.97238099999997</c:v>
                </c:pt>
                <c:pt idx="82">
                  <c:v>81.441840000000028</c:v>
                </c:pt>
                <c:pt idx="83">
                  <c:v>56.679523000000003</c:v>
                </c:pt>
                <c:pt idx="84">
                  <c:v>42.522888000000002</c:v>
                </c:pt>
                <c:pt idx="85">
                  <c:v>40.297267000000005</c:v>
                </c:pt>
                <c:pt idx="86">
                  <c:v>42.583949000000004</c:v>
                </c:pt>
                <c:pt idx="87">
                  <c:v>42.936185000000002</c:v>
                </c:pt>
                <c:pt idx="88">
                  <c:v>41.117033000000006</c:v>
                </c:pt>
                <c:pt idx="89">
                  <c:v>40.033478000000002</c:v>
                </c:pt>
                <c:pt idx="90">
                  <c:v>40.617720000000006</c:v>
                </c:pt>
                <c:pt idx="91">
                  <c:v>41.247732000000013</c:v>
                </c:pt>
                <c:pt idx="92">
                  <c:v>40.789368000000003</c:v>
                </c:pt>
                <c:pt idx="93">
                  <c:v>40.073171000000002</c:v>
                </c:pt>
                <c:pt idx="94">
                  <c:v>40.181471999999999</c:v>
                </c:pt>
                <c:pt idx="95">
                  <c:v>40.751696000000003</c:v>
                </c:pt>
                <c:pt idx="96">
                  <c:v>40.772454000000003</c:v>
                </c:pt>
                <c:pt idx="97">
                  <c:v>40.236764000000001</c:v>
                </c:pt>
                <c:pt idx="98">
                  <c:v>40.024945000000002</c:v>
                </c:pt>
                <c:pt idx="99">
                  <c:v>40.435162000000012</c:v>
                </c:pt>
                <c:pt idx="100">
                  <c:v>40.769722000000016</c:v>
                </c:pt>
                <c:pt idx="101">
                  <c:v>40.502035000000014</c:v>
                </c:pt>
                <c:pt idx="102">
                  <c:v>40.083151000000001</c:v>
                </c:pt>
                <c:pt idx="103">
                  <c:v>40.176918000000015</c:v>
                </c:pt>
                <c:pt idx="104">
                  <c:v>40.618111000000013</c:v>
                </c:pt>
                <c:pt idx="105">
                  <c:v>40.712445000000002</c:v>
                </c:pt>
                <c:pt idx="106">
                  <c:v>40.332423000000006</c:v>
                </c:pt>
                <c:pt idx="107">
                  <c:v>40.085320000000003</c:v>
                </c:pt>
                <c:pt idx="108">
                  <c:v>40.350037999999998</c:v>
                </c:pt>
                <c:pt idx="109">
                  <c:v>40.709154000000012</c:v>
                </c:pt>
                <c:pt idx="110">
                  <c:v>40.616613000000001</c:v>
                </c:pt>
                <c:pt idx="111">
                  <c:v>40.229837000000003</c:v>
                </c:pt>
                <c:pt idx="112">
                  <c:v>40.145237000000002</c:v>
                </c:pt>
                <c:pt idx="113">
                  <c:v>40.485457000000004</c:v>
                </c:pt>
                <c:pt idx="114">
                  <c:v>40.731524</c:v>
                </c:pt>
                <c:pt idx="115">
                  <c:v>40.51735</c:v>
                </c:pt>
                <c:pt idx="116">
                  <c:v>40.170576000000011</c:v>
                </c:pt>
                <c:pt idx="117">
                  <c:v>40.212745000000012</c:v>
                </c:pt>
                <c:pt idx="118">
                  <c:v>40.587037000000002</c:v>
                </c:pt>
                <c:pt idx="119">
                  <c:v>40.745921000000003</c:v>
                </c:pt>
                <c:pt idx="120">
                  <c:v>40.451616000000001</c:v>
                </c:pt>
                <c:pt idx="121">
                  <c:v>40.131071000000006</c:v>
                </c:pt>
                <c:pt idx="122">
                  <c:v>40.284294000000003</c:v>
                </c:pt>
                <c:pt idx="123">
                  <c:v>40.767501000000003</c:v>
                </c:pt>
                <c:pt idx="124">
                  <c:v>40.938347</c:v>
                </c:pt>
                <c:pt idx="125">
                  <c:v>40.514220000000002</c:v>
                </c:pt>
                <c:pt idx="126">
                  <c:v>40.085438000000003</c:v>
                </c:pt>
                <c:pt idx="127">
                  <c:v>40.629509000000013</c:v>
                </c:pt>
                <c:pt idx="128">
                  <c:v>42.504043999999993</c:v>
                </c:pt>
                <c:pt idx="129">
                  <c:v>44.944403000000001</c:v>
                </c:pt>
                <c:pt idx="130">
                  <c:v>46.565255000000015</c:v>
                </c:pt>
                <c:pt idx="131">
                  <c:v>46.411429999999996</c:v>
                </c:pt>
                <c:pt idx="132">
                  <c:v>44.648263</c:v>
                </c:pt>
                <c:pt idx="133">
                  <c:v>42.355253000000005</c:v>
                </c:pt>
                <c:pt idx="134">
                  <c:v>40.673070000000003</c:v>
                </c:pt>
                <c:pt idx="135">
                  <c:v>40.048687999999999</c:v>
                </c:pt>
                <c:pt idx="136">
                  <c:v>40.141621999999998</c:v>
                </c:pt>
                <c:pt idx="137">
                  <c:v>40.329054000000006</c:v>
                </c:pt>
                <c:pt idx="138">
                  <c:v>40.273710000000015</c:v>
                </c:pt>
                <c:pt idx="139">
                  <c:v>40.078442000000003</c:v>
                </c:pt>
                <c:pt idx="140">
                  <c:v>40.003763000000006</c:v>
                </c:pt>
                <c:pt idx="141">
                  <c:v>40.116111000000011</c:v>
                </c:pt>
                <c:pt idx="142">
                  <c:v>40.234282</c:v>
                </c:pt>
                <c:pt idx="143">
                  <c:v>40.186953000000003</c:v>
                </c:pt>
                <c:pt idx="144">
                  <c:v>40.043869999999998</c:v>
                </c:pt>
                <c:pt idx="145">
                  <c:v>40.019233</c:v>
                </c:pt>
                <c:pt idx="146">
                  <c:v>40.165694000000002</c:v>
                </c:pt>
                <c:pt idx="147">
                  <c:v>40.282563000000003</c:v>
                </c:pt>
                <c:pt idx="148">
                  <c:v>40.199036000000014</c:v>
                </c:pt>
                <c:pt idx="149">
                  <c:v>40.0456</c:v>
                </c:pt>
                <c:pt idx="150">
                  <c:v>40.084651000000001</c:v>
                </c:pt>
                <c:pt idx="151">
                  <c:v>40.303890999999993</c:v>
                </c:pt>
                <c:pt idx="152">
                  <c:v>40.395895000000003</c:v>
                </c:pt>
                <c:pt idx="153">
                  <c:v>40.222145000000019</c:v>
                </c:pt>
                <c:pt idx="154">
                  <c:v>40.072504000000002</c:v>
                </c:pt>
                <c:pt idx="155">
                  <c:v>40.248198000000016</c:v>
                </c:pt>
                <c:pt idx="156">
                  <c:v>40.551383000000001</c:v>
                </c:pt>
                <c:pt idx="157">
                  <c:v>40.533714000000003</c:v>
                </c:pt>
                <c:pt idx="158">
                  <c:v>40.222891000000011</c:v>
                </c:pt>
                <c:pt idx="159">
                  <c:v>40.168652000000016</c:v>
                </c:pt>
                <c:pt idx="160">
                  <c:v>40.590435000000014</c:v>
                </c:pt>
                <c:pt idx="161">
                  <c:v>40.922658000000013</c:v>
                </c:pt>
                <c:pt idx="162">
                  <c:v>40.639586000000001</c:v>
                </c:pt>
                <c:pt idx="163">
                  <c:v>40.199001000000003</c:v>
                </c:pt>
                <c:pt idx="164">
                  <c:v>40.467153000000003</c:v>
                </c:pt>
                <c:pt idx="165">
                  <c:v>41.272036000000014</c:v>
                </c:pt>
                <c:pt idx="166">
                  <c:v>41.437141000000004</c:v>
                </c:pt>
                <c:pt idx="167">
                  <c:v>40.635562000000014</c:v>
                </c:pt>
                <c:pt idx="168">
                  <c:v>40.252307000000002</c:v>
                </c:pt>
                <c:pt idx="169">
                  <c:v>41.398604000000006</c:v>
                </c:pt>
                <c:pt idx="170">
                  <c:v>42.766076000000012</c:v>
                </c:pt>
                <c:pt idx="171">
                  <c:v>42.185973000000011</c:v>
                </c:pt>
                <c:pt idx="172">
                  <c:v>40.419971000000004</c:v>
                </c:pt>
                <c:pt idx="173">
                  <c:v>41.094924000000006</c:v>
                </c:pt>
                <c:pt idx="174">
                  <c:v>45.183763000000006</c:v>
                </c:pt>
                <c:pt idx="175">
                  <c:v>47.649030000000003</c:v>
                </c:pt>
                <c:pt idx="176">
                  <c:v>43.835342000000011</c:v>
                </c:pt>
                <c:pt idx="177">
                  <c:v>40.240554000000003</c:v>
                </c:pt>
                <c:pt idx="178">
                  <c:v>54.271307</c:v>
                </c:pt>
                <c:pt idx="179">
                  <c:v>97.102867999999972</c:v>
                </c:pt>
                <c:pt idx="180">
                  <c:v>155.53851499999999</c:v>
                </c:pt>
                <c:pt idx="181">
                  <c:v>195.69608199999999</c:v>
                </c:pt>
                <c:pt idx="182">
                  <c:v>190.055657</c:v>
                </c:pt>
                <c:pt idx="183">
                  <c:v>142.29787199999998</c:v>
                </c:pt>
                <c:pt idx="184">
                  <c:v>84.285415</c:v>
                </c:pt>
                <c:pt idx="185">
                  <c:v>47.978197000000002</c:v>
                </c:pt>
                <c:pt idx="186">
                  <c:v>40.695565000000016</c:v>
                </c:pt>
                <c:pt idx="187">
                  <c:v>46.767673000000002</c:v>
                </c:pt>
                <c:pt idx="188">
                  <c:v>49.008463000000006</c:v>
                </c:pt>
                <c:pt idx="189">
                  <c:v>44.440926000000005</c:v>
                </c:pt>
                <c:pt idx="190">
                  <c:v>40.400421000000001</c:v>
                </c:pt>
                <c:pt idx="191">
                  <c:v>41.356400999999998</c:v>
                </c:pt>
                <c:pt idx="192">
                  <c:v>43.992746000000011</c:v>
                </c:pt>
                <c:pt idx="193">
                  <c:v>43.705994000000011</c:v>
                </c:pt>
                <c:pt idx="194">
                  <c:v>41.134244000000002</c:v>
                </c:pt>
                <c:pt idx="195">
                  <c:v>40.151051000000002</c:v>
                </c:pt>
                <c:pt idx="196">
                  <c:v>41.788223000000002</c:v>
                </c:pt>
                <c:pt idx="197">
                  <c:v>43.156476000000005</c:v>
                </c:pt>
                <c:pt idx="198">
                  <c:v>42.108244000000006</c:v>
                </c:pt>
                <c:pt idx="199">
                  <c:v>40.301187999999996</c:v>
                </c:pt>
                <c:pt idx="200">
                  <c:v>40.444141000000002</c:v>
                </c:pt>
                <c:pt idx="201">
                  <c:v>42.204190000000011</c:v>
                </c:pt>
                <c:pt idx="202">
                  <c:v>42.831484999999994</c:v>
                </c:pt>
                <c:pt idx="203">
                  <c:v>41.357432999999993</c:v>
                </c:pt>
                <c:pt idx="204">
                  <c:v>40.042001000000006</c:v>
                </c:pt>
                <c:pt idx="205">
                  <c:v>40.950596000000004</c:v>
                </c:pt>
                <c:pt idx="206">
                  <c:v>42.786262000000001</c:v>
                </c:pt>
                <c:pt idx="207">
                  <c:v>42.770615000000014</c:v>
                </c:pt>
                <c:pt idx="208">
                  <c:v>40.880988999999992</c:v>
                </c:pt>
                <c:pt idx="209">
                  <c:v>40.062777000000011</c:v>
                </c:pt>
                <c:pt idx="210">
                  <c:v>41.83135</c:v>
                </c:pt>
                <c:pt idx="211">
                  <c:v>43.742520000000013</c:v>
                </c:pt>
                <c:pt idx="212">
                  <c:v>42.874032</c:v>
                </c:pt>
                <c:pt idx="213">
                  <c:v>40.470739000000002</c:v>
                </c:pt>
                <c:pt idx="214">
                  <c:v>40.500564000000004</c:v>
                </c:pt>
                <c:pt idx="215">
                  <c:v>43.589579000000001</c:v>
                </c:pt>
                <c:pt idx="216">
                  <c:v>45.433061000000002</c:v>
                </c:pt>
                <c:pt idx="217">
                  <c:v>43.050357000000005</c:v>
                </c:pt>
                <c:pt idx="218">
                  <c:v>40.086737000000007</c:v>
                </c:pt>
                <c:pt idx="219">
                  <c:v>42.165362000000016</c:v>
                </c:pt>
                <c:pt idx="220">
                  <c:v>47.762796000000016</c:v>
                </c:pt>
                <c:pt idx="221">
                  <c:v>48.882764000000002</c:v>
                </c:pt>
                <c:pt idx="222">
                  <c:v>43.171076000000006</c:v>
                </c:pt>
                <c:pt idx="223">
                  <c:v>40.264738000000015</c:v>
                </c:pt>
                <c:pt idx="224">
                  <c:v>49.349633000000004</c:v>
                </c:pt>
                <c:pt idx="225">
                  <c:v>62.226556000000016</c:v>
                </c:pt>
                <c:pt idx="226">
                  <c:v>59.764965000000011</c:v>
                </c:pt>
                <c:pt idx="227">
                  <c:v>42.931729000000004</c:v>
                </c:pt>
                <c:pt idx="228">
                  <c:v>50.713180000000001</c:v>
                </c:pt>
                <c:pt idx="229">
                  <c:v>130.49614100000005</c:v>
                </c:pt>
                <c:pt idx="230">
                  <c:v>280.28720499999986</c:v>
                </c:pt>
                <c:pt idx="231">
                  <c:v>427.19611199999986</c:v>
                </c:pt>
                <c:pt idx="232">
                  <c:v>478.09611299999978</c:v>
                </c:pt>
                <c:pt idx="233">
                  <c:v>398.7989409999999</c:v>
                </c:pt>
                <c:pt idx="234">
                  <c:v>243.56463600000001</c:v>
                </c:pt>
                <c:pt idx="235">
                  <c:v>106.78821900000003</c:v>
                </c:pt>
                <c:pt idx="236">
                  <c:v>45.265989000000012</c:v>
                </c:pt>
                <c:pt idx="237">
                  <c:v>45.501923000000005</c:v>
                </c:pt>
                <c:pt idx="238">
                  <c:v>59.048645</c:v>
                </c:pt>
                <c:pt idx="239">
                  <c:v>56.818549000000004</c:v>
                </c:pt>
                <c:pt idx="240">
                  <c:v>45.038150000000016</c:v>
                </c:pt>
                <c:pt idx="241">
                  <c:v>40.364061999999997</c:v>
                </c:pt>
                <c:pt idx="242">
                  <c:v>44.773565000000012</c:v>
                </c:pt>
                <c:pt idx="243">
                  <c:v>47.977980999999993</c:v>
                </c:pt>
                <c:pt idx="244">
                  <c:v>44.772031000000013</c:v>
                </c:pt>
                <c:pt idx="245">
                  <c:v>40.612900000000003</c:v>
                </c:pt>
                <c:pt idx="246">
                  <c:v>41.284403000000005</c:v>
                </c:pt>
                <c:pt idx="247">
                  <c:v>44.501671999999999</c:v>
                </c:pt>
                <c:pt idx="248">
                  <c:v>44.680241000000002</c:v>
                </c:pt>
                <c:pt idx="249">
                  <c:v>41.664348000000011</c:v>
                </c:pt>
                <c:pt idx="250">
                  <c:v>40.233537000000013</c:v>
                </c:pt>
                <c:pt idx="251">
                  <c:v>42.366812000000003</c:v>
                </c:pt>
                <c:pt idx="252">
                  <c:v>44.459947999999997</c:v>
                </c:pt>
                <c:pt idx="253">
                  <c:v>43.173696</c:v>
                </c:pt>
                <c:pt idx="254">
                  <c:v>40.557799999999993</c:v>
                </c:pt>
                <c:pt idx="255">
                  <c:v>40.771989000000005</c:v>
                </c:pt>
                <c:pt idx="256">
                  <c:v>43.617524000000003</c:v>
                </c:pt>
                <c:pt idx="257">
                  <c:v>44.760537000000021</c:v>
                </c:pt>
                <c:pt idx="258">
                  <c:v>42.376161000000003</c:v>
                </c:pt>
                <c:pt idx="259">
                  <c:v>40.176099000000001</c:v>
                </c:pt>
                <c:pt idx="260">
                  <c:v>41.955036</c:v>
                </c:pt>
                <c:pt idx="261">
                  <c:v>45.551304999999999</c:v>
                </c:pt>
                <c:pt idx="262">
                  <c:v>45.629740000000012</c:v>
                </c:pt>
                <c:pt idx="263">
                  <c:v>41.875305000000012</c:v>
                </c:pt>
                <c:pt idx="264">
                  <c:v>40.299629000000003</c:v>
                </c:pt>
                <c:pt idx="265">
                  <c:v>44.525323000000014</c:v>
                </c:pt>
                <c:pt idx="266">
                  <c:v>49.348686000000001</c:v>
                </c:pt>
                <c:pt idx="267">
                  <c:v>47.493487000000002</c:v>
                </c:pt>
                <c:pt idx="268">
                  <c:v>41.37312</c:v>
                </c:pt>
                <c:pt idx="269">
                  <c:v>41.645089000000006</c:v>
                </c:pt>
                <c:pt idx="270">
                  <c:v>51.438783000000001</c:v>
                </c:pt>
                <c:pt idx="271">
                  <c:v>58.569812000000013</c:v>
                </c:pt>
                <c:pt idx="272">
                  <c:v>51.572168000000012</c:v>
                </c:pt>
                <c:pt idx="273">
                  <c:v>40.600886000000003</c:v>
                </c:pt>
                <c:pt idx="274">
                  <c:v>49.124836000000002</c:v>
                </c:pt>
                <c:pt idx="275">
                  <c:v>78.140760999999998</c:v>
                </c:pt>
                <c:pt idx="276">
                  <c:v>92.316911000000005</c:v>
                </c:pt>
                <c:pt idx="277">
                  <c:v>64.87304199999997</c:v>
                </c:pt>
                <c:pt idx="278">
                  <c:v>41.181466999999998</c:v>
                </c:pt>
                <c:pt idx="279">
                  <c:v>132.668035</c:v>
                </c:pt>
                <c:pt idx="280">
                  <c:v>410.651186</c:v>
                </c:pt>
                <c:pt idx="281">
                  <c:v>795.21500500000002</c:v>
                </c:pt>
                <c:pt idx="282">
                  <c:v>1077.6357949999999</c:v>
                </c:pt>
                <c:pt idx="283">
                  <c:v>1080.3796</c:v>
                </c:pt>
                <c:pt idx="284">
                  <c:v>802.77933900000039</c:v>
                </c:pt>
                <c:pt idx="285">
                  <c:v>419.587422</c:v>
                </c:pt>
                <c:pt idx="286">
                  <c:v>138.18946800000001</c:v>
                </c:pt>
                <c:pt idx="287">
                  <c:v>41.890287000000001</c:v>
                </c:pt>
                <c:pt idx="288">
                  <c:v>62.316738000000001</c:v>
                </c:pt>
                <c:pt idx="289">
                  <c:v>88.141644999999997</c:v>
                </c:pt>
                <c:pt idx="290">
                  <c:v>74.202225999999996</c:v>
                </c:pt>
                <c:pt idx="291">
                  <c:v>47.375050000000002</c:v>
                </c:pt>
                <c:pt idx="292">
                  <c:v>40.947200999999993</c:v>
                </c:pt>
                <c:pt idx="293">
                  <c:v>51.348512000000014</c:v>
                </c:pt>
                <c:pt idx="294">
                  <c:v>55.830344000000004</c:v>
                </c:pt>
                <c:pt idx="295">
                  <c:v>47.917993000000003</c:v>
                </c:pt>
                <c:pt idx="296">
                  <c:v>40.491984000000002</c:v>
                </c:pt>
                <c:pt idx="297">
                  <c:v>42.473346000000006</c:v>
                </c:pt>
                <c:pt idx="298">
                  <c:v>47.457754000000001</c:v>
                </c:pt>
                <c:pt idx="299">
                  <c:v>46.552527000000005</c:v>
                </c:pt>
                <c:pt idx="300">
                  <c:v>41.645884000000002</c:v>
                </c:pt>
                <c:pt idx="301">
                  <c:v>40.275646000000002</c:v>
                </c:pt>
                <c:pt idx="302">
                  <c:v>43.356760000000001</c:v>
                </c:pt>
                <c:pt idx="303">
                  <c:v>45.009857000000004</c:v>
                </c:pt>
                <c:pt idx="304">
                  <c:v>42.554096999999999</c:v>
                </c:pt>
                <c:pt idx="305">
                  <c:v>40.078711000000013</c:v>
                </c:pt>
                <c:pt idx="306">
                  <c:v>41.214947000000002</c:v>
                </c:pt>
                <c:pt idx="307">
                  <c:v>43.585051</c:v>
                </c:pt>
                <c:pt idx="308">
                  <c:v>43.179419000000003</c:v>
                </c:pt>
                <c:pt idx="309">
                  <c:v>40.757896999999993</c:v>
                </c:pt>
                <c:pt idx="310">
                  <c:v>40.189043000000005</c:v>
                </c:pt>
                <c:pt idx="311">
                  <c:v>42.127986</c:v>
                </c:pt>
                <c:pt idx="312">
                  <c:v>43.273532000000017</c:v>
                </c:pt>
                <c:pt idx="313">
                  <c:v>41.840526000000004</c:v>
                </c:pt>
                <c:pt idx="314">
                  <c:v>40.202965000000013</c:v>
                </c:pt>
                <c:pt idx="315">
                  <c:v>40.860495</c:v>
                </c:pt>
                <c:pt idx="316">
                  <c:v>42.566119000000015</c:v>
                </c:pt>
                <c:pt idx="317">
                  <c:v>42.588989000000005</c:v>
                </c:pt>
                <c:pt idx="318">
                  <c:v>41.036399000000003</c:v>
                </c:pt>
                <c:pt idx="319">
                  <c:v>40.369610000000002</c:v>
                </c:pt>
                <c:pt idx="320">
                  <c:v>41.393540000000002</c:v>
                </c:pt>
                <c:pt idx="321">
                  <c:v>42.301771000000002</c:v>
                </c:pt>
                <c:pt idx="322">
                  <c:v>41.798668000000013</c:v>
                </c:pt>
                <c:pt idx="323">
                  <c:v>40.857835999999999</c:v>
                </c:pt>
                <c:pt idx="324">
                  <c:v>40.714274000000003</c:v>
                </c:pt>
                <c:pt idx="325">
                  <c:v>41.104576000000002</c:v>
                </c:pt>
                <c:pt idx="326">
                  <c:v>41.436932000000013</c:v>
                </c:pt>
                <c:pt idx="327">
                  <c:v>41.766669</c:v>
                </c:pt>
                <c:pt idx="328">
                  <c:v>41.538200000000003</c:v>
                </c:pt>
                <c:pt idx="329">
                  <c:v>40.210353000000012</c:v>
                </c:pt>
                <c:pt idx="330">
                  <c:v>41.939973000000002</c:v>
                </c:pt>
                <c:pt idx="331">
                  <c:v>56.529996000000011</c:v>
                </c:pt>
                <c:pt idx="332">
                  <c:v>88.889270999999979</c:v>
                </c:pt>
                <c:pt idx="333">
                  <c:v>126.05501</c:v>
                </c:pt>
                <c:pt idx="334">
                  <c:v>141.70506099999994</c:v>
                </c:pt>
                <c:pt idx="335">
                  <c:v>120.68966</c:v>
                </c:pt>
                <c:pt idx="336">
                  <c:v>77.792662000000007</c:v>
                </c:pt>
                <c:pt idx="337">
                  <c:v>45.633539000000013</c:v>
                </c:pt>
                <c:pt idx="338">
                  <c:v>42.033335000000015</c:v>
                </c:pt>
                <c:pt idx="339">
                  <c:v>54.342535000000012</c:v>
                </c:pt>
                <c:pt idx="340">
                  <c:v>58.840109000000005</c:v>
                </c:pt>
                <c:pt idx="341">
                  <c:v>49.562037000000011</c:v>
                </c:pt>
                <c:pt idx="342">
                  <c:v>40.795652000000018</c:v>
                </c:pt>
                <c:pt idx="343">
                  <c:v>43.910536</c:v>
                </c:pt>
                <c:pt idx="344">
                  <c:v>52.080643000000002</c:v>
                </c:pt>
                <c:pt idx="345">
                  <c:v>52.230695000000011</c:v>
                </c:pt>
                <c:pt idx="346">
                  <c:v>44.414716000000006</c:v>
                </c:pt>
                <c:pt idx="347">
                  <c:v>40.484780999999998</c:v>
                </c:pt>
                <c:pt idx="348">
                  <c:v>45.745063000000002</c:v>
                </c:pt>
                <c:pt idx="349">
                  <c:v>51.508273000000003</c:v>
                </c:pt>
                <c:pt idx="350">
                  <c:v>48.816471999999997</c:v>
                </c:pt>
                <c:pt idx="351">
                  <c:v>41.884623999999981</c:v>
                </c:pt>
                <c:pt idx="352">
                  <c:v>41.241798000000003</c:v>
                </c:pt>
                <c:pt idx="353">
                  <c:v>47.581191000000004</c:v>
                </c:pt>
                <c:pt idx="354">
                  <c:v>50.935381</c:v>
                </c:pt>
                <c:pt idx="355">
                  <c:v>46.085024000000004</c:v>
                </c:pt>
                <c:pt idx="356">
                  <c:v>40.505001</c:v>
                </c:pt>
                <c:pt idx="357">
                  <c:v>42.798600000000015</c:v>
                </c:pt>
                <c:pt idx="358">
                  <c:v>49.410648999999999</c:v>
                </c:pt>
                <c:pt idx="359">
                  <c:v>50.059103</c:v>
                </c:pt>
                <c:pt idx="360">
                  <c:v>43.646636000000001</c:v>
                </c:pt>
                <c:pt idx="361">
                  <c:v>40.157820999999998</c:v>
                </c:pt>
                <c:pt idx="362">
                  <c:v>45.29541200000002</c:v>
                </c:pt>
                <c:pt idx="363">
                  <c:v>51.349187999999998</c:v>
                </c:pt>
                <c:pt idx="364">
                  <c:v>48.844887999999983</c:v>
                </c:pt>
                <c:pt idx="365">
                  <c:v>41.544124000000004</c:v>
                </c:pt>
                <c:pt idx="366">
                  <c:v>41.258603000000001</c:v>
                </c:pt>
                <c:pt idx="367">
                  <c:v>49.415384000000003</c:v>
                </c:pt>
                <c:pt idx="368">
                  <c:v>53.847205999999993</c:v>
                </c:pt>
                <c:pt idx="369">
                  <c:v>47.332230000000003</c:v>
                </c:pt>
                <c:pt idx="370">
                  <c:v>40.154727999999999</c:v>
                </c:pt>
                <c:pt idx="371">
                  <c:v>45.501647999999996</c:v>
                </c:pt>
                <c:pt idx="372">
                  <c:v>57.763309000000014</c:v>
                </c:pt>
                <c:pt idx="373">
                  <c:v>58.500728000000002</c:v>
                </c:pt>
                <c:pt idx="374">
                  <c:v>45.515623000000005</c:v>
                </c:pt>
                <c:pt idx="375">
                  <c:v>41.480036000000005</c:v>
                </c:pt>
                <c:pt idx="376">
                  <c:v>62.028803000000003</c:v>
                </c:pt>
                <c:pt idx="377">
                  <c:v>85.011037999999999</c:v>
                </c:pt>
                <c:pt idx="378">
                  <c:v>74.396537999999978</c:v>
                </c:pt>
                <c:pt idx="379">
                  <c:v>43.093475000000012</c:v>
                </c:pt>
                <c:pt idx="380">
                  <c:v>73.381468999999981</c:v>
                </c:pt>
                <c:pt idx="381">
                  <c:v>245.13800599999999</c:v>
                </c:pt>
                <c:pt idx="382">
                  <c:v>532.25119699999982</c:v>
                </c:pt>
                <c:pt idx="383">
                  <c:v>788.07669099999998</c:v>
                </c:pt>
                <c:pt idx="384">
                  <c:v>853.96181599999977</c:v>
                </c:pt>
                <c:pt idx="385">
                  <c:v>689.26577700000018</c:v>
                </c:pt>
                <c:pt idx="386">
                  <c:v>402.15511299999986</c:v>
                </c:pt>
                <c:pt idx="387">
                  <c:v>157.53372099999999</c:v>
                </c:pt>
                <c:pt idx="388">
                  <c:v>48.609165000000012</c:v>
                </c:pt>
                <c:pt idx="389">
                  <c:v>49.003589000000005</c:v>
                </c:pt>
                <c:pt idx="390">
                  <c:v>74.762171999999978</c:v>
                </c:pt>
                <c:pt idx="391">
                  <c:v>73.588761999999988</c:v>
                </c:pt>
                <c:pt idx="392">
                  <c:v>52.560561</c:v>
                </c:pt>
                <c:pt idx="393">
                  <c:v>40.573957</c:v>
                </c:pt>
                <c:pt idx="394">
                  <c:v>45.848034000000006</c:v>
                </c:pt>
                <c:pt idx="395">
                  <c:v>53.550801999999997</c:v>
                </c:pt>
                <c:pt idx="396">
                  <c:v>51.300957000000004</c:v>
                </c:pt>
                <c:pt idx="397">
                  <c:v>43.534041000000002</c:v>
                </c:pt>
                <c:pt idx="398">
                  <c:v>40.891904000000004</c:v>
                </c:pt>
                <c:pt idx="399">
                  <c:v>44.774561000000006</c:v>
                </c:pt>
                <c:pt idx="400">
                  <c:v>47.758349000000003</c:v>
                </c:pt>
                <c:pt idx="401">
                  <c:v>45.447487999999986</c:v>
                </c:pt>
                <c:pt idx="402">
                  <c:v>41.678433000000012</c:v>
                </c:pt>
                <c:pt idx="403">
                  <c:v>41.599071000000002</c:v>
                </c:pt>
                <c:pt idx="404">
                  <c:v>44.326103000000003</c:v>
                </c:pt>
                <c:pt idx="405">
                  <c:v>45.257311000000001</c:v>
                </c:pt>
                <c:pt idx="406">
                  <c:v>43.176720000000003</c:v>
                </c:pt>
                <c:pt idx="407">
                  <c:v>41.440460999999999</c:v>
                </c:pt>
                <c:pt idx="408">
                  <c:v>42.436354000000001</c:v>
                </c:pt>
                <c:pt idx="409">
                  <c:v>44.201754000000001</c:v>
                </c:pt>
                <c:pt idx="410">
                  <c:v>43.885289999999998</c:v>
                </c:pt>
                <c:pt idx="411">
                  <c:v>42.183602</c:v>
                </c:pt>
                <c:pt idx="412">
                  <c:v>41.955499000000003</c:v>
                </c:pt>
                <c:pt idx="413">
                  <c:v>43.543336000000011</c:v>
                </c:pt>
                <c:pt idx="414">
                  <c:v>44.294748000000013</c:v>
                </c:pt>
                <c:pt idx="415">
                  <c:v>42.973255000000002</c:v>
                </c:pt>
                <c:pt idx="416">
                  <c:v>41.923363000000002</c:v>
                </c:pt>
                <c:pt idx="417">
                  <c:v>43.303866999999997</c:v>
                </c:pt>
                <c:pt idx="418">
                  <c:v>45.271844000000002</c:v>
                </c:pt>
                <c:pt idx="419">
                  <c:v>44.616935000000012</c:v>
                </c:pt>
                <c:pt idx="420">
                  <c:v>42.257092</c:v>
                </c:pt>
                <c:pt idx="421">
                  <c:v>42.588110000000015</c:v>
                </c:pt>
                <c:pt idx="422">
                  <c:v>46.512036000000002</c:v>
                </c:pt>
                <c:pt idx="423">
                  <c:v>48.770811000000002</c:v>
                </c:pt>
                <c:pt idx="424">
                  <c:v>45.443937000000005</c:v>
                </c:pt>
                <c:pt idx="425">
                  <c:v>41.665878000000014</c:v>
                </c:pt>
                <c:pt idx="426">
                  <c:v>46.187661999999996</c:v>
                </c:pt>
                <c:pt idx="427">
                  <c:v>57.227175000000017</c:v>
                </c:pt>
                <c:pt idx="428">
                  <c:v>60.471359</c:v>
                </c:pt>
                <c:pt idx="429">
                  <c:v>48.686597000000006</c:v>
                </c:pt>
                <c:pt idx="430">
                  <c:v>42.218948000000012</c:v>
                </c:pt>
                <c:pt idx="431">
                  <c:v>79.765692000000001</c:v>
                </c:pt>
                <c:pt idx="432">
                  <c:v>178.71610499999994</c:v>
                </c:pt>
                <c:pt idx="433">
                  <c:v>304.132386</c:v>
                </c:pt>
                <c:pt idx="434">
                  <c:v>385.39666899999986</c:v>
                </c:pt>
                <c:pt idx="435">
                  <c:v>371.59979799999991</c:v>
                </c:pt>
                <c:pt idx="436">
                  <c:v>273.57874799999991</c:v>
                </c:pt>
                <c:pt idx="437">
                  <c:v>152.83407099999999</c:v>
                </c:pt>
                <c:pt idx="438">
                  <c:v>70.160825000000003</c:v>
                </c:pt>
                <c:pt idx="439">
                  <c:v>43.12273200000002</c:v>
                </c:pt>
                <c:pt idx="440">
                  <c:v>47.760777000000012</c:v>
                </c:pt>
                <c:pt idx="441">
                  <c:v>53.254219000000006</c:v>
                </c:pt>
                <c:pt idx="442">
                  <c:v>49.224988000000003</c:v>
                </c:pt>
                <c:pt idx="443">
                  <c:v>43.191981000000006</c:v>
                </c:pt>
                <c:pt idx="444">
                  <c:v>42.256012000000013</c:v>
                </c:pt>
                <c:pt idx="445">
                  <c:v>44.226558000000018</c:v>
                </c:pt>
                <c:pt idx="446">
                  <c:v>44.097568000000003</c:v>
                </c:pt>
                <c:pt idx="447">
                  <c:v>41.952715000000012</c:v>
                </c:pt>
                <c:pt idx="448">
                  <c:v>41.257255000000001</c:v>
                </c:pt>
                <c:pt idx="449">
                  <c:v>42.608814000000002</c:v>
                </c:pt>
                <c:pt idx="450">
                  <c:v>43.165771000000021</c:v>
                </c:pt>
                <c:pt idx="451">
                  <c:v>41.648977000000002</c:v>
                </c:pt>
                <c:pt idx="452">
                  <c:v>40.398370000000014</c:v>
                </c:pt>
                <c:pt idx="453">
                  <c:v>41.423976000000003</c:v>
                </c:pt>
                <c:pt idx="454">
                  <c:v>43.052675000000001</c:v>
                </c:pt>
                <c:pt idx="455">
                  <c:v>42.564256</c:v>
                </c:pt>
                <c:pt idx="456">
                  <c:v>40.594815000000011</c:v>
                </c:pt>
                <c:pt idx="457">
                  <c:v>40.248316000000017</c:v>
                </c:pt>
                <c:pt idx="458">
                  <c:v>42.192362000000017</c:v>
                </c:pt>
                <c:pt idx="459">
                  <c:v>43.463143000000002</c:v>
                </c:pt>
                <c:pt idx="460">
                  <c:v>42.041251000000003</c:v>
                </c:pt>
                <c:pt idx="461">
                  <c:v>40.136125000000014</c:v>
                </c:pt>
                <c:pt idx="462">
                  <c:v>40.859971999999999</c:v>
                </c:pt>
                <c:pt idx="463">
                  <c:v>43.282133000000016</c:v>
                </c:pt>
                <c:pt idx="464">
                  <c:v>43.705369000000012</c:v>
                </c:pt>
                <c:pt idx="465">
                  <c:v>41.466757000000001</c:v>
                </c:pt>
                <c:pt idx="466">
                  <c:v>40.194178000000015</c:v>
                </c:pt>
                <c:pt idx="467">
                  <c:v>42.191153000000014</c:v>
                </c:pt>
                <c:pt idx="468">
                  <c:v>44.579952000000013</c:v>
                </c:pt>
                <c:pt idx="469">
                  <c:v>43.619059</c:v>
                </c:pt>
                <c:pt idx="470">
                  <c:v>40.820893000000005</c:v>
                </c:pt>
                <c:pt idx="471">
                  <c:v>40.988630000000001</c:v>
                </c:pt>
                <c:pt idx="472">
                  <c:v>44.576213000000003</c:v>
                </c:pt>
                <c:pt idx="473">
                  <c:v>46.338827000000002</c:v>
                </c:pt>
                <c:pt idx="474">
                  <c:v>43.293135000000028</c:v>
                </c:pt>
                <c:pt idx="475">
                  <c:v>40.208117000000016</c:v>
                </c:pt>
                <c:pt idx="476">
                  <c:v>43.370013</c:v>
                </c:pt>
                <c:pt idx="477">
                  <c:v>50.78584</c:v>
                </c:pt>
                <c:pt idx="478">
                  <c:v>53.298716000000034</c:v>
                </c:pt>
                <c:pt idx="479">
                  <c:v>46.558309000000001</c:v>
                </c:pt>
                <c:pt idx="480">
                  <c:v>40.173188000000003</c:v>
                </c:pt>
                <c:pt idx="481">
                  <c:v>56.524689000000002</c:v>
                </c:pt>
                <c:pt idx="482">
                  <c:v>123.372525</c:v>
                </c:pt>
                <c:pt idx="483">
                  <c:v>260.2435559999999</c:v>
                </c:pt>
                <c:pt idx="484">
                  <c:v>454.04921899999999</c:v>
                </c:pt>
                <c:pt idx="485">
                  <c:v>638.60890800000004</c:v>
                </c:pt>
                <c:pt idx="486">
                  <c:v>712.66586299999972</c:v>
                </c:pt>
                <c:pt idx="487">
                  <c:v>609.49141199999997</c:v>
                </c:pt>
                <c:pt idx="488">
                  <c:v>370.62766900000008</c:v>
                </c:pt>
                <c:pt idx="489">
                  <c:v>138.42226300000004</c:v>
                </c:pt>
                <c:pt idx="490">
                  <c:v>42.247299000000005</c:v>
                </c:pt>
                <c:pt idx="491">
                  <c:v>82.427371999999977</c:v>
                </c:pt>
                <c:pt idx="492">
                  <c:v>145.13127299999999</c:v>
                </c:pt>
                <c:pt idx="493">
                  <c:v>135.20418299999994</c:v>
                </c:pt>
                <c:pt idx="494">
                  <c:v>72.402287000000001</c:v>
                </c:pt>
                <c:pt idx="495">
                  <c:v>43.440742</c:v>
                </c:pt>
                <c:pt idx="496">
                  <c:v>79.781448999999981</c:v>
                </c:pt>
                <c:pt idx="497">
                  <c:v>121.26711700000003</c:v>
                </c:pt>
                <c:pt idx="498">
                  <c:v>106.36633799999997</c:v>
                </c:pt>
                <c:pt idx="499">
                  <c:v>58.292460000000013</c:v>
                </c:pt>
                <c:pt idx="500">
                  <c:v>48.025920000000013</c:v>
                </c:pt>
                <c:pt idx="501">
                  <c:v>90.022060999999979</c:v>
                </c:pt>
                <c:pt idx="502">
                  <c:v>121.62040699999997</c:v>
                </c:pt>
                <c:pt idx="503">
                  <c:v>95.741448000000005</c:v>
                </c:pt>
                <c:pt idx="504">
                  <c:v>51.245999000000012</c:v>
                </c:pt>
                <c:pt idx="505">
                  <c:v>56.562729000000012</c:v>
                </c:pt>
                <c:pt idx="506">
                  <c:v>107.06335799999998</c:v>
                </c:pt>
                <c:pt idx="507">
                  <c:v>129.06075099999998</c:v>
                </c:pt>
                <c:pt idx="508">
                  <c:v>88.927063000000047</c:v>
                </c:pt>
                <c:pt idx="509">
                  <c:v>47.078216000000012</c:v>
                </c:pt>
                <c:pt idx="510">
                  <c:v>71.283456000000001</c:v>
                </c:pt>
                <c:pt idx="511">
                  <c:v>132.27454899999998</c:v>
                </c:pt>
                <c:pt idx="512">
                  <c:v>141.19926099999998</c:v>
                </c:pt>
                <c:pt idx="513">
                  <c:v>82.552774999999954</c:v>
                </c:pt>
                <c:pt idx="514">
                  <c:v>45.900069999999999</c:v>
                </c:pt>
                <c:pt idx="515">
                  <c:v>97.048601000000005</c:v>
                </c:pt>
                <c:pt idx="516">
                  <c:v>171.73767399999994</c:v>
                </c:pt>
                <c:pt idx="517">
                  <c:v>160.50960599999993</c:v>
                </c:pt>
                <c:pt idx="518">
                  <c:v>75.594280999999995</c:v>
                </c:pt>
                <c:pt idx="519">
                  <c:v>50.299178000000019</c:v>
                </c:pt>
                <c:pt idx="520">
                  <c:v>146.99050099999999</c:v>
                </c:pt>
                <c:pt idx="521">
                  <c:v>245.33971</c:v>
                </c:pt>
                <c:pt idx="522">
                  <c:v>199.91128599999999</c:v>
                </c:pt>
                <c:pt idx="523">
                  <c:v>68.909908999999999</c:v>
                </c:pt>
                <c:pt idx="524">
                  <c:v>69.604095999999998</c:v>
                </c:pt>
                <c:pt idx="525">
                  <c:v>271.42977899999988</c:v>
                </c:pt>
                <c:pt idx="526">
                  <c:v>444.5151679999999</c:v>
                </c:pt>
                <c:pt idx="527">
                  <c:v>338.26677699999988</c:v>
                </c:pt>
                <c:pt idx="528">
                  <c:v>84.975269999999995</c:v>
                </c:pt>
                <c:pt idx="529">
                  <c:v>156.634266</c:v>
                </c:pt>
                <c:pt idx="530">
                  <c:v>847.740905</c:v>
                </c:pt>
                <c:pt idx="531">
                  <c:v>1891.1527719999999</c:v>
                </c:pt>
                <c:pt idx="532">
                  <c:v>3454.9105310000009</c:v>
                </c:pt>
                <c:pt idx="533">
                  <c:v>25948.434018</c:v>
                </c:pt>
                <c:pt idx="534">
                  <c:v>39611.560440999994</c:v>
                </c:pt>
                <c:pt idx="535">
                  <c:v>34908.501507000001</c:v>
                </c:pt>
                <c:pt idx="536">
                  <c:v>4082.9742150000002</c:v>
                </c:pt>
                <c:pt idx="537">
                  <c:v>331.94794000000002</c:v>
                </c:pt>
                <c:pt idx="538">
                  <c:v>98.881220999999996</c:v>
                </c:pt>
                <c:pt idx="539">
                  <c:v>413.57891499999988</c:v>
                </c:pt>
                <c:pt idx="540">
                  <c:v>490.15535199999999</c:v>
                </c:pt>
                <c:pt idx="541">
                  <c:v>321.87113199999988</c:v>
                </c:pt>
                <c:pt idx="542">
                  <c:v>132.15113900000006</c:v>
                </c:pt>
                <c:pt idx="543">
                  <c:v>58.128641000000002</c:v>
                </c:pt>
                <c:pt idx="544">
                  <c:v>92.642899</c:v>
                </c:pt>
                <c:pt idx="545">
                  <c:v>146.62952999999999</c:v>
                </c:pt>
                <c:pt idx="546">
                  <c:v>148.715428</c:v>
                </c:pt>
                <c:pt idx="547">
                  <c:v>97.380401999999989</c:v>
                </c:pt>
                <c:pt idx="548">
                  <c:v>50.190207000000001</c:v>
                </c:pt>
                <c:pt idx="549">
                  <c:v>56.523668000000001</c:v>
                </c:pt>
                <c:pt idx="550">
                  <c:v>98.821933999999999</c:v>
                </c:pt>
                <c:pt idx="551">
                  <c:v>116.23256600000002</c:v>
                </c:pt>
                <c:pt idx="552">
                  <c:v>83.423010000000005</c:v>
                </c:pt>
                <c:pt idx="553">
                  <c:v>44.502223000000001</c:v>
                </c:pt>
                <c:pt idx="554">
                  <c:v>51.674168000000002</c:v>
                </c:pt>
                <c:pt idx="555">
                  <c:v>92.131022000000002</c:v>
                </c:pt>
                <c:pt idx="556">
                  <c:v>106.49365500000003</c:v>
                </c:pt>
                <c:pt idx="557">
                  <c:v>73.678245999999973</c:v>
                </c:pt>
                <c:pt idx="558">
                  <c:v>41.260256000000012</c:v>
                </c:pt>
                <c:pt idx="559">
                  <c:v>56.090438000000013</c:v>
                </c:pt>
                <c:pt idx="560">
                  <c:v>95.920114999999996</c:v>
                </c:pt>
                <c:pt idx="561">
                  <c:v>101.913437</c:v>
                </c:pt>
                <c:pt idx="562">
                  <c:v>65.282686999999981</c:v>
                </c:pt>
                <c:pt idx="563">
                  <c:v>40.641496000000004</c:v>
                </c:pt>
                <c:pt idx="564">
                  <c:v>65.351987999999977</c:v>
                </c:pt>
                <c:pt idx="565">
                  <c:v>103.54619300000003</c:v>
                </c:pt>
                <c:pt idx="566">
                  <c:v>98.571455</c:v>
                </c:pt>
                <c:pt idx="567">
                  <c:v>57.763385000000014</c:v>
                </c:pt>
                <c:pt idx="568">
                  <c:v>43.103762000000003</c:v>
                </c:pt>
                <c:pt idx="569">
                  <c:v>79.196460000000002</c:v>
                </c:pt>
                <c:pt idx="570">
                  <c:v>114.39219900000002</c:v>
                </c:pt>
                <c:pt idx="571">
                  <c:v>96.055725999999979</c:v>
                </c:pt>
                <c:pt idx="572">
                  <c:v>51.179131000000012</c:v>
                </c:pt>
                <c:pt idx="573">
                  <c:v>50.157283999999997</c:v>
                </c:pt>
                <c:pt idx="574">
                  <c:v>101.49458799999999</c:v>
                </c:pt>
                <c:pt idx="575">
                  <c:v>133.059809</c:v>
                </c:pt>
                <c:pt idx="576">
                  <c:v>96.309918999999979</c:v>
                </c:pt>
                <c:pt idx="577">
                  <c:v>45.679165000000012</c:v>
                </c:pt>
                <c:pt idx="578">
                  <c:v>68.636559000000005</c:v>
                </c:pt>
                <c:pt idx="579">
                  <c:v>153.120912</c:v>
                </c:pt>
                <c:pt idx="580">
                  <c:v>186.06359399999994</c:v>
                </c:pt>
                <c:pt idx="581">
                  <c:v>110.684533</c:v>
                </c:pt>
                <c:pt idx="582">
                  <c:v>42.142512000000025</c:v>
                </c:pt>
                <c:pt idx="583">
                  <c:v>169.36548900000005</c:v>
                </c:pt>
                <c:pt idx="584">
                  <c:v>529.80360399999972</c:v>
                </c:pt>
                <c:pt idx="585">
                  <c:v>923.20271500000001</c:v>
                </c:pt>
                <c:pt idx="586">
                  <c:v>1084.6709599999999</c:v>
                </c:pt>
                <c:pt idx="587">
                  <c:v>922.91396699999996</c:v>
                </c:pt>
                <c:pt idx="588">
                  <c:v>574.40837100000022</c:v>
                </c:pt>
                <c:pt idx="589">
                  <c:v>256.11493899999999</c:v>
                </c:pt>
                <c:pt idx="590">
                  <c:v>88.215012999999999</c:v>
                </c:pt>
                <c:pt idx="591">
                  <c:v>46.507359000000001</c:v>
                </c:pt>
                <c:pt idx="592">
                  <c:v>48.409156000000003</c:v>
                </c:pt>
                <c:pt idx="593">
                  <c:v>46.639230000000012</c:v>
                </c:pt>
                <c:pt idx="594">
                  <c:v>41.372784000000003</c:v>
                </c:pt>
                <c:pt idx="595">
                  <c:v>41.698319000000026</c:v>
                </c:pt>
                <c:pt idx="596">
                  <c:v>44.427306000000002</c:v>
                </c:pt>
                <c:pt idx="597">
                  <c:v>43.801599999999993</c:v>
                </c:pt>
                <c:pt idx="598">
                  <c:v>41.555237000000005</c:v>
                </c:pt>
                <c:pt idx="599">
                  <c:v>41.607148000000002</c:v>
                </c:pt>
                <c:pt idx="600">
                  <c:v>43.186998000000003</c:v>
                </c:pt>
                <c:pt idx="601">
                  <c:v>43.713535000000014</c:v>
                </c:pt>
                <c:pt idx="602">
                  <c:v>43.553146000000005</c:v>
                </c:pt>
                <c:pt idx="603">
                  <c:v>44.086120000000001</c:v>
                </c:pt>
                <c:pt idx="604">
                  <c:v>44.391221999999999</c:v>
                </c:pt>
                <c:pt idx="605">
                  <c:v>43.413411000000004</c:v>
                </c:pt>
                <c:pt idx="606">
                  <c:v>42.940125000000002</c:v>
                </c:pt>
                <c:pt idx="607">
                  <c:v>44.748539000000015</c:v>
                </c:pt>
                <c:pt idx="608">
                  <c:v>46.614218000000001</c:v>
                </c:pt>
                <c:pt idx="609">
                  <c:v>45.274801000000004</c:v>
                </c:pt>
                <c:pt idx="610">
                  <c:v>42.394576000000001</c:v>
                </c:pt>
                <c:pt idx="611">
                  <c:v>42.855552000000003</c:v>
                </c:pt>
                <c:pt idx="612">
                  <c:v>46.748365000000014</c:v>
                </c:pt>
                <c:pt idx="613">
                  <c:v>48.206035000000014</c:v>
                </c:pt>
                <c:pt idx="614">
                  <c:v>44.461463999999999</c:v>
                </c:pt>
                <c:pt idx="615">
                  <c:v>41.141469000000001</c:v>
                </c:pt>
                <c:pt idx="616">
                  <c:v>44.042671000000006</c:v>
                </c:pt>
                <c:pt idx="617">
                  <c:v>49.333273000000005</c:v>
                </c:pt>
                <c:pt idx="618">
                  <c:v>48.621511000000012</c:v>
                </c:pt>
                <c:pt idx="619">
                  <c:v>42.498042000000012</c:v>
                </c:pt>
                <c:pt idx="620">
                  <c:v>40.861143000000006</c:v>
                </c:pt>
                <c:pt idx="621">
                  <c:v>47.486783000000003</c:v>
                </c:pt>
                <c:pt idx="622">
                  <c:v>52.644427999999998</c:v>
                </c:pt>
                <c:pt idx="623">
                  <c:v>47.683745000000002</c:v>
                </c:pt>
                <c:pt idx="624">
                  <c:v>40.346223999999999</c:v>
                </c:pt>
                <c:pt idx="625">
                  <c:v>44.420141000000001</c:v>
                </c:pt>
                <c:pt idx="626">
                  <c:v>56.459935000000002</c:v>
                </c:pt>
                <c:pt idx="627">
                  <c:v>57.795546000000016</c:v>
                </c:pt>
                <c:pt idx="628">
                  <c:v>45.062050000000013</c:v>
                </c:pt>
                <c:pt idx="629">
                  <c:v>42.578447000000004</c:v>
                </c:pt>
                <c:pt idx="630">
                  <c:v>67.026237999999978</c:v>
                </c:pt>
                <c:pt idx="631">
                  <c:v>90.450039000000004</c:v>
                </c:pt>
                <c:pt idx="632">
                  <c:v>71.977663000000035</c:v>
                </c:pt>
                <c:pt idx="633">
                  <c:v>42.201291000000005</c:v>
                </c:pt>
                <c:pt idx="634">
                  <c:v>127.406756</c:v>
                </c:pt>
                <c:pt idx="635">
                  <c:v>436.85099600000001</c:v>
                </c:pt>
                <c:pt idx="636">
                  <c:v>905.31025499999976</c:v>
                </c:pt>
                <c:pt idx="637">
                  <c:v>1284.5525970000001</c:v>
                </c:pt>
                <c:pt idx="638">
                  <c:v>1329.7297510000005</c:v>
                </c:pt>
                <c:pt idx="639">
                  <c:v>1005.521355</c:v>
                </c:pt>
                <c:pt idx="640">
                  <c:v>520.53107899999998</c:v>
                </c:pt>
                <c:pt idx="641">
                  <c:v>156.15112500000001</c:v>
                </c:pt>
                <c:pt idx="642">
                  <c:v>40.520140000000012</c:v>
                </c:pt>
                <c:pt idx="643">
                  <c:v>85.216927999999996</c:v>
                </c:pt>
                <c:pt idx="644">
                  <c:v>128.66768999999999</c:v>
                </c:pt>
                <c:pt idx="645">
                  <c:v>102.671419</c:v>
                </c:pt>
                <c:pt idx="646">
                  <c:v>53.612611000000001</c:v>
                </c:pt>
                <c:pt idx="647">
                  <c:v>42.559747000000002</c:v>
                </c:pt>
                <c:pt idx="648">
                  <c:v>66.181554000000006</c:v>
                </c:pt>
                <c:pt idx="649">
                  <c:v>79.373204999999999</c:v>
                </c:pt>
                <c:pt idx="650">
                  <c:v>63.2438</c:v>
                </c:pt>
                <c:pt idx="651">
                  <c:v>42.939460000000004</c:v>
                </c:pt>
                <c:pt idx="652">
                  <c:v>44.641591000000005</c:v>
                </c:pt>
                <c:pt idx="653">
                  <c:v>60.073571000000001</c:v>
                </c:pt>
                <c:pt idx="654">
                  <c:v>63.780001000000006</c:v>
                </c:pt>
                <c:pt idx="655">
                  <c:v>50.811000999999997</c:v>
                </c:pt>
                <c:pt idx="656">
                  <c:v>40.543996</c:v>
                </c:pt>
                <c:pt idx="657">
                  <c:v>46.281434000000004</c:v>
                </c:pt>
                <c:pt idx="658">
                  <c:v>57.114523000000005</c:v>
                </c:pt>
                <c:pt idx="659">
                  <c:v>56.034051000000005</c:v>
                </c:pt>
                <c:pt idx="660">
                  <c:v>44.950801999999996</c:v>
                </c:pt>
                <c:pt idx="661">
                  <c:v>40.363528000000002</c:v>
                </c:pt>
                <c:pt idx="662">
                  <c:v>48.187272</c:v>
                </c:pt>
                <c:pt idx="663">
                  <c:v>55.634363</c:v>
                </c:pt>
                <c:pt idx="664">
                  <c:v>51.127965000000003</c:v>
                </c:pt>
                <c:pt idx="665">
                  <c:v>41.650227000000001</c:v>
                </c:pt>
                <c:pt idx="666">
                  <c:v>41.752209000000001</c:v>
                </c:pt>
                <c:pt idx="667">
                  <c:v>51.183730000000011</c:v>
                </c:pt>
                <c:pt idx="668">
                  <c:v>55.198129000000016</c:v>
                </c:pt>
                <c:pt idx="669">
                  <c:v>47.364984999999997</c:v>
                </c:pt>
                <c:pt idx="670">
                  <c:v>40.117654000000002</c:v>
                </c:pt>
                <c:pt idx="671">
                  <c:v>45.888964999999999</c:v>
                </c:pt>
                <c:pt idx="672">
                  <c:v>56.855626000000001</c:v>
                </c:pt>
                <c:pt idx="673">
                  <c:v>55.828513000000015</c:v>
                </c:pt>
                <c:pt idx="674">
                  <c:v>43.969358000000014</c:v>
                </c:pt>
                <c:pt idx="675">
                  <c:v>41.885876000000003</c:v>
                </c:pt>
                <c:pt idx="676">
                  <c:v>57.771082</c:v>
                </c:pt>
                <c:pt idx="677">
                  <c:v>70.104338999999953</c:v>
                </c:pt>
                <c:pt idx="678">
                  <c:v>58.257601000000001</c:v>
                </c:pt>
                <c:pt idx="679">
                  <c:v>41.103216000000003</c:v>
                </c:pt>
                <c:pt idx="680">
                  <c:v>58.280802000000001</c:v>
                </c:pt>
                <c:pt idx="681">
                  <c:v>105.233907</c:v>
                </c:pt>
                <c:pt idx="682">
                  <c:v>118.820183</c:v>
                </c:pt>
                <c:pt idx="683">
                  <c:v>67.362882999999954</c:v>
                </c:pt>
                <c:pt idx="684">
                  <c:v>53.112624000000004</c:v>
                </c:pt>
                <c:pt idx="685">
                  <c:v>271.60922699999998</c:v>
                </c:pt>
                <c:pt idx="686">
                  <c:v>805.29914200000019</c:v>
                </c:pt>
                <c:pt idx="687">
                  <c:v>1459.7543279999998</c:v>
                </c:pt>
                <c:pt idx="688">
                  <c:v>1865.471149</c:v>
                </c:pt>
                <c:pt idx="689">
                  <c:v>1767.2315030000004</c:v>
                </c:pt>
                <c:pt idx="690">
                  <c:v>1226.065229</c:v>
                </c:pt>
                <c:pt idx="691">
                  <c:v>572.00056399999983</c:v>
                </c:pt>
                <c:pt idx="692">
                  <c:v>145.02890500000001</c:v>
                </c:pt>
                <c:pt idx="693">
                  <c:v>40.829667999999998</c:v>
                </c:pt>
                <c:pt idx="694">
                  <c:v>103.76199900000003</c:v>
                </c:pt>
                <c:pt idx="695">
                  <c:v>141.74374699999998</c:v>
                </c:pt>
                <c:pt idx="696">
                  <c:v>101.331987</c:v>
                </c:pt>
                <c:pt idx="697">
                  <c:v>49.115448000000001</c:v>
                </c:pt>
                <c:pt idx="698">
                  <c:v>44.31514</c:v>
                </c:pt>
                <c:pt idx="699">
                  <c:v>70.053526000000005</c:v>
                </c:pt>
                <c:pt idx="700">
                  <c:v>78.150753999999978</c:v>
                </c:pt>
                <c:pt idx="701">
                  <c:v>58.418422</c:v>
                </c:pt>
                <c:pt idx="702">
                  <c:v>40.841526999999999</c:v>
                </c:pt>
                <c:pt idx="703">
                  <c:v>45.959879999999998</c:v>
                </c:pt>
                <c:pt idx="704">
                  <c:v>59.598898000000013</c:v>
                </c:pt>
                <c:pt idx="705">
                  <c:v>59.336076000000006</c:v>
                </c:pt>
                <c:pt idx="706">
                  <c:v>46.561105000000012</c:v>
                </c:pt>
                <c:pt idx="707">
                  <c:v>40.029904000000002</c:v>
                </c:pt>
                <c:pt idx="708">
                  <c:v>46.787599</c:v>
                </c:pt>
                <c:pt idx="709">
                  <c:v>54.204993000000002</c:v>
                </c:pt>
                <c:pt idx="710">
                  <c:v>50.737824000000003</c:v>
                </c:pt>
                <c:pt idx="711">
                  <c:v>42.095697000000001</c:v>
                </c:pt>
                <c:pt idx="712">
                  <c:v>40.778202000000014</c:v>
                </c:pt>
                <c:pt idx="713">
                  <c:v>47.277703000000002</c:v>
                </c:pt>
                <c:pt idx="714">
                  <c:v>50.746916000000013</c:v>
                </c:pt>
                <c:pt idx="715">
                  <c:v>45.961267999999997</c:v>
                </c:pt>
                <c:pt idx="716">
                  <c:v>40.397796</c:v>
                </c:pt>
                <c:pt idx="717">
                  <c:v>42.104835000000001</c:v>
                </c:pt>
                <c:pt idx="718">
                  <c:v>47.728128000000019</c:v>
                </c:pt>
                <c:pt idx="719">
                  <c:v>48.301197000000002</c:v>
                </c:pt>
                <c:pt idx="720">
                  <c:v>43.047834000000002</c:v>
                </c:pt>
                <c:pt idx="721">
                  <c:v>40.182323000000011</c:v>
                </c:pt>
                <c:pt idx="722">
                  <c:v>44.057729999999999</c:v>
                </c:pt>
                <c:pt idx="723">
                  <c:v>48.518435000000011</c:v>
                </c:pt>
                <c:pt idx="724">
                  <c:v>46.523547000000001</c:v>
                </c:pt>
                <c:pt idx="725">
                  <c:v>41.251204999999999</c:v>
                </c:pt>
                <c:pt idx="726">
                  <c:v>41.460236000000002</c:v>
                </c:pt>
                <c:pt idx="727">
                  <c:v>47.696249000000002</c:v>
                </c:pt>
                <c:pt idx="728">
                  <c:v>50.613438000000002</c:v>
                </c:pt>
                <c:pt idx="729">
                  <c:v>45.308541000000005</c:v>
                </c:pt>
                <c:pt idx="730">
                  <c:v>40.573437000000006</c:v>
                </c:pt>
                <c:pt idx="731">
                  <c:v>47.037306000000001</c:v>
                </c:pt>
                <c:pt idx="732">
                  <c:v>59.101483999999999</c:v>
                </c:pt>
                <c:pt idx="733">
                  <c:v>59.123027</c:v>
                </c:pt>
                <c:pt idx="734">
                  <c:v>44.936973000000002</c:v>
                </c:pt>
                <c:pt idx="735">
                  <c:v>46.578402000000011</c:v>
                </c:pt>
                <c:pt idx="736">
                  <c:v>103.25577099999997</c:v>
                </c:pt>
                <c:pt idx="737">
                  <c:v>217.39211300000005</c:v>
                </c:pt>
                <c:pt idx="738">
                  <c:v>336.39584000000002</c:v>
                </c:pt>
                <c:pt idx="739">
                  <c:v>388.52990299999999</c:v>
                </c:pt>
                <c:pt idx="740">
                  <c:v>341.26507199999986</c:v>
                </c:pt>
                <c:pt idx="741">
                  <c:v>226.948983</c:v>
                </c:pt>
                <c:pt idx="742">
                  <c:v>113.754305</c:v>
                </c:pt>
                <c:pt idx="743">
                  <c:v>51.316183000000002</c:v>
                </c:pt>
                <c:pt idx="744">
                  <c:v>40.948922000000003</c:v>
                </c:pt>
                <c:pt idx="745">
                  <c:v>51.379567999999999</c:v>
                </c:pt>
                <c:pt idx="746">
                  <c:v>55.178089</c:v>
                </c:pt>
                <c:pt idx="747">
                  <c:v>48.243801000000005</c:v>
                </c:pt>
                <c:pt idx="748">
                  <c:v>41.191811000000001</c:v>
                </c:pt>
                <c:pt idx="749">
                  <c:v>41.031156000000003</c:v>
                </c:pt>
                <c:pt idx="750">
                  <c:v>44.490141000000001</c:v>
                </c:pt>
                <c:pt idx="751">
                  <c:v>45.342677000000002</c:v>
                </c:pt>
                <c:pt idx="752">
                  <c:v>42.681340000000006</c:v>
                </c:pt>
                <c:pt idx="753">
                  <c:v>40.369557</c:v>
                </c:pt>
                <c:pt idx="754">
                  <c:v>40.921329</c:v>
                </c:pt>
                <c:pt idx="755">
                  <c:v>42.657841999999995</c:v>
                </c:pt>
                <c:pt idx="756">
                  <c:v>42.790978000000017</c:v>
                </c:pt>
                <c:pt idx="757">
                  <c:v>41.237152000000016</c:v>
                </c:pt>
                <c:pt idx="758">
                  <c:v>40.195685000000012</c:v>
                </c:pt>
                <c:pt idx="759">
                  <c:v>40.840259000000003</c:v>
                </c:pt>
                <c:pt idx="760">
                  <c:v>41.911394999999999</c:v>
                </c:pt>
                <c:pt idx="761">
                  <c:v>41.759614000000006</c:v>
                </c:pt>
                <c:pt idx="762">
                  <c:v>40.639946000000002</c:v>
                </c:pt>
                <c:pt idx="763">
                  <c:v>40.140259</c:v>
                </c:pt>
                <c:pt idx="764">
                  <c:v>40.834744999999998</c:v>
                </c:pt>
                <c:pt idx="765">
                  <c:v>41.562973000000014</c:v>
                </c:pt>
                <c:pt idx="766">
                  <c:v>41.208244000000001</c:v>
                </c:pt>
                <c:pt idx="767">
                  <c:v>40.299564000000011</c:v>
                </c:pt>
                <c:pt idx="768">
                  <c:v>40.160811000000002</c:v>
                </c:pt>
                <c:pt idx="769">
                  <c:v>40.934561000000002</c:v>
                </c:pt>
                <c:pt idx="770">
                  <c:v>41.398509000000011</c:v>
                </c:pt>
                <c:pt idx="771">
                  <c:v>40.820727000000005</c:v>
                </c:pt>
                <c:pt idx="772">
                  <c:v>40.076269000000003</c:v>
                </c:pt>
                <c:pt idx="773">
                  <c:v>40.323138000000014</c:v>
                </c:pt>
                <c:pt idx="774">
                  <c:v>41.199672000000014</c:v>
                </c:pt>
                <c:pt idx="775">
                  <c:v>41.326107</c:v>
                </c:pt>
                <c:pt idx="776">
                  <c:v>40.464617000000004</c:v>
                </c:pt>
                <c:pt idx="777">
                  <c:v>40.017997000000001</c:v>
                </c:pt>
                <c:pt idx="778">
                  <c:v>40.878267999999998</c:v>
                </c:pt>
                <c:pt idx="779">
                  <c:v>41.830059000000006</c:v>
                </c:pt>
                <c:pt idx="780">
                  <c:v>41.294355000000017</c:v>
                </c:pt>
                <c:pt idx="781">
                  <c:v>40.109298000000003</c:v>
                </c:pt>
                <c:pt idx="782">
                  <c:v>40.739379000000014</c:v>
                </c:pt>
                <c:pt idx="783">
                  <c:v>43.214925000000001</c:v>
                </c:pt>
                <c:pt idx="784">
                  <c:v>43.978835000000011</c:v>
                </c:pt>
                <c:pt idx="785">
                  <c:v>41.257565</c:v>
                </c:pt>
                <c:pt idx="786">
                  <c:v>41.065249000000001</c:v>
                </c:pt>
                <c:pt idx="787">
                  <c:v>54.191364</c:v>
                </c:pt>
                <c:pt idx="788">
                  <c:v>84.028900999999976</c:v>
                </c:pt>
                <c:pt idx="789">
                  <c:v>118.03020300000003</c:v>
                </c:pt>
                <c:pt idx="790">
                  <c:v>134.77269999999999</c:v>
                </c:pt>
                <c:pt idx="791">
                  <c:v>122.18267299999995</c:v>
                </c:pt>
                <c:pt idx="792">
                  <c:v>88.884106000000003</c:v>
                </c:pt>
                <c:pt idx="793">
                  <c:v>56.596138000000018</c:v>
                </c:pt>
                <c:pt idx="794">
                  <c:v>41.190903000000013</c:v>
                </c:pt>
                <c:pt idx="795">
                  <c:v>41.551509000000003</c:v>
                </c:pt>
                <c:pt idx="796">
                  <c:v>45.808876000000005</c:v>
                </c:pt>
                <c:pt idx="797">
                  <c:v>45.498914000000013</c:v>
                </c:pt>
                <c:pt idx="798">
                  <c:v>41.837220999999992</c:v>
                </c:pt>
                <c:pt idx="799">
                  <c:v>40.053418000000001</c:v>
                </c:pt>
                <c:pt idx="800">
                  <c:v>41.474946000000003</c:v>
                </c:pt>
                <c:pt idx="801">
                  <c:v>42.951709000000001</c:v>
                </c:pt>
                <c:pt idx="802">
                  <c:v>42.136326000000011</c:v>
                </c:pt>
                <c:pt idx="803">
                  <c:v>40.420634</c:v>
                </c:pt>
                <c:pt idx="804">
                  <c:v>40.233795000000015</c:v>
                </c:pt>
                <c:pt idx="805">
                  <c:v>41.459312000000011</c:v>
                </c:pt>
                <c:pt idx="806">
                  <c:v>42.004974000000004</c:v>
                </c:pt>
                <c:pt idx="807">
                  <c:v>41.061463000000003</c:v>
                </c:pt>
                <c:pt idx="808">
                  <c:v>40.097604000000004</c:v>
                </c:pt>
                <c:pt idx="809">
                  <c:v>40.473707000000005</c:v>
                </c:pt>
                <c:pt idx="810">
                  <c:v>41.465409000000001</c:v>
                </c:pt>
                <c:pt idx="811">
                  <c:v>41.502941</c:v>
                </c:pt>
                <c:pt idx="812">
                  <c:v>40.548852000000011</c:v>
                </c:pt>
                <c:pt idx="813">
                  <c:v>40.058005000000001</c:v>
                </c:pt>
                <c:pt idx="814">
                  <c:v>40.731673000000001</c:v>
                </c:pt>
                <c:pt idx="815">
                  <c:v>41.496696</c:v>
                </c:pt>
                <c:pt idx="816">
                  <c:v>41.173102000000014</c:v>
                </c:pt>
                <c:pt idx="817">
                  <c:v>40.259267999999999</c:v>
                </c:pt>
                <c:pt idx="818">
                  <c:v>40.158771000000002</c:v>
                </c:pt>
                <c:pt idx="819">
                  <c:v>41.040894000000002</c:v>
                </c:pt>
                <c:pt idx="820">
                  <c:v>41.568984</c:v>
                </c:pt>
                <c:pt idx="821">
                  <c:v>40.925516000000016</c:v>
                </c:pt>
                <c:pt idx="822">
                  <c:v>40.091961000000005</c:v>
                </c:pt>
                <c:pt idx="823">
                  <c:v>40.402121000000001</c:v>
                </c:pt>
                <c:pt idx="824">
                  <c:v>41.480753</c:v>
                </c:pt>
                <c:pt idx="825">
                  <c:v>41.719197000000001</c:v>
                </c:pt>
                <c:pt idx="826">
                  <c:v>40.716375000000014</c:v>
                </c:pt>
                <c:pt idx="827">
                  <c:v>40.034127000000005</c:v>
                </c:pt>
                <c:pt idx="828">
                  <c:v>40.924730000000011</c:v>
                </c:pt>
                <c:pt idx="829">
                  <c:v>42.277089000000004</c:v>
                </c:pt>
                <c:pt idx="830">
                  <c:v>42.064198000000012</c:v>
                </c:pt>
                <c:pt idx="831">
                  <c:v>40.512277000000005</c:v>
                </c:pt>
                <c:pt idx="832">
                  <c:v>40.219863000000004</c:v>
                </c:pt>
                <c:pt idx="833">
                  <c:v>42.421249000000003</c:v>
                </c:pt>
                <c:pt idx="834">
                  <c:v>44.521487999999998</c:v>
                </c:pt>
                <c:pt idx="835">
                  <c:v>43.251515000000012</c:v>
                </c:pt>
                <c:pt idx="836">
                  <c:v>40.253232000000011</c:v>
                </c:pt>
                <c:pt idx="837">
                  <c:v>42.420233000000003</c:v>
                </c:pt>
                <c:pt idx="838">
                  <c:v>54.813960999999999</c:v>
                </c:pt>
                <c:pt idx="839">
                  <c:v>73.498771999999988</c:v>
                </c:pt>
                <c:pt idx="840">
                  <c:v>87.091258999999994</c:v>
                </c:pt>
                <c:pt idx="841">
                  <c:v>86.458652999999998</c:v>
                </c:pt>
                <c:pt idx="842">
                  <c:v>72.703341999999978</c:v>
                </c:pt>
                <c:pt idx="843">
                  <c:v>55.431296000000003</c:v>
                </c:pt>
                <c:pt idx="844">
                  <c:v>43.855445999999993</c:v>
                </c:pt>
                <c:pt idx="845">
                  <c:v>40.147280000000002</c:v>
                </c:pt>
                <c:pt idx="846">
                  <c:v>40.562808000000011</c:v>
                </c:pt>
                <c:pt idx="847">
                  <c:v>41.031953000000001</c:v>
                </c:pt>
                <c:pt idx="848">
                  <c:v>40.535140000000013</c:v>
                </c:pt>
                <c:pt idx="849">
                  <c:v>40.039982000000002</c:v>
                </c:pt>
                <c:pt idx="850">
                  <c:v>40.094944000000005</c:v>
                </c:pt>
                <c:pt idx="851">
                  <c:v>40.274895000000001</c:v>
                </c:pt>
                <c:pt idx="852">
                  <c:v>40.190954000000012</c:v>
                </c:pt>
                <c:pt idx="853">
                  <c:v>40.027613000000002</c:v>
                </c:pt>
                <c:pt idx="854">
                  <c:v>40.046491000000003</c:v>
                </c:pt>
                <c:pt idx="855">
                  <c:v>40.149577000000001</c:v>
                </c:pt>
                <c:pt idx="856">
                  <c:v>40.138977000000011</c:v>
                </c:pt>
                <c:pt idx="857">
                  <c:v>40.063527000000001</c:v>
                </c:pt>
                <c:pt idx="858">
                  <c:v>40.073321</c:v>
                </c:pt>
                <c:pt idx="859">
                  <c:v>40.136158000000016</c:v>
                </c:pt>
                <c:pt idx="860">
                  <c:v>40.127075000000012</c:v>
                </c:pt>
                <c:pt idx="861">
                  <c:v>40.075785000000003</c:v>
                </c:pt>
                <c:pt idx="862">
                  <c:v>40.102992000000015</c:v>
                </c:pt>
                <c:pt idx="863">
                  <c:v>40.178083000000001</c:v>
                </c:pt>
                <c:pt idx="864">
                  <c:v>40.162085000000012</c:v>
                </c:pt>
                <c:pt idx="865">
                  <c:v>40.073402000000002</c:v>
                </c:pt>
                <c:pt idx="866">
                  <c:v>40.083399</c:v>
                </c:pt>
                <c:pt idx="867">
                  <c:v>40.210867999999998</c:v>
                </c:pt>
                <c:pt idx="868">
                  <c:v>40.252310000000016</c:v>
                </c:pt>
                <c:pt idx="869">
                  <c:v>40.121340000000011</c:v>
                </c:pt>
                <c:pt idx="870">
                  <c:v>40.034909000000006</c:v>
                </c:pt>
                <c:pt idx="871">
                  <c:v>40.173649000000005</c:v>
                </c:pt>
                <c:pt idx="872">
                  <c:v>40.344287999999985</c:v>
                </c:pt>
                <c:pt idx="873">
                  <c:v>40.259509000000001</c:v>
                </c:pt>
                <c:pt idx="874">
                  <c:v>40.040728000000001</c:v>
                </c:pt>
                <c:pt idx="875">
                  <c:v>40.076921000000006</c:v>
                </c:pt>
                <c:pt idx="876">
                  <c:v>40.373477999999999</c:v>
                </c:pt>
                <c:pt idx="877">
                  <c:v>40.468039000000012</c:v>
                </c:pt>
                <c:pt idx="878">
                  <c:v>40.179918000000015</c:v>
                </c:pt>
                <c:pt idx="879">
                  <c:v>40.007089999999998</c:v>
                </c:pt>
                <c:pt idx="880">
                  <c:v>40.362247000000004</c:v>
                </c:pt>
                <c:pt idx="881">
                  <c:v>40.772774000000013</c:v>
                </c:pt>
                <c:pt idx="882">
                  <c:v>40.538000000000011</c:v>
                </c:pt>
                <c:pt idx="883">
                  <c:v>40.056796000000006</c:v>
                </c:pt>
                <c:pt idx="884">
                  <c:v>40.497276000000006</c:v>
                </c:pt>
                <c:pt idx="885">
                  <c:v>41.748533000000016</c:v>
                </c:pt>
                <c:pt idx="886">
                  <c:v>41.921151000000002</c:v>
                </c:pt>
                <c:pt idx="887">
                  <c:v>40.459981999999997</c:v>
                </c:pt>
                <c:pt idx="888">
                  <c:v>41.427370000000003</c:v>
                </c:pt>
                <c:pt idx="889">
                  <c:v>51.240758000000014</c:v>
                </c:pt>
                <c:pt idx="890">
                  <c:v>71.061007000000004</c:v>
                </c:pt>
                <c:pt idx="891">
                  <c:v>92.020936999999989</c:v>
                </c:pt>
                <c:pt idx="892">
                  <c:v>100.551486</c:v>
                </c:pt>
                <c:pt idx="893">
                  <c:v>90.213302999999982</c:v>
                </c:pt>
                <c:pt idx="894">
                  <c:v>68.053831999999971</c:v>
                </c:pt>
                <c:pt idx="895">
                  <c:v>48.400987000000001</c:v>
                </c:pt>
                <c:pt idx="896">
                  <c:v>40.346526000000004</c:v>
                </c:pt>
                <c:pt idx="897">
                  <c:v>41.694231000000002</c:v>
                </c:pt>
                <c:pt idx="898">
                  <c:v>44.352978</c:v>
                </c:pt>
                <c:pt idx="899">
                  <c:v>43.605367000000001</c:v>
                </c:pt>
                <c:pt idx="900">
                  <c:v>41.077815000000001</c:v>
                </c:pt>
                <c:pt idx="901">
                  <c:v>40.188767000000006</c:v>
                </c:pt>
                <c:pt idx="902">
                  <c:v>41.292458000000018</c:v>
                </c:pt>
                <c:pt idx="903">
                  <c:v>42.122969000000012</c:v>
                </c:pt>
                <c:pt idx="904">
                  <c:v>41.425738000000017</c:v>
                </c:pt>
                <c:pt idx="905">
                  <c:v>40.349515000000011</c:v>
                </c:pt>
                <c:pt idx="906">
                  <c:v>40.341980999999997</c:v>
                </c:pt>
                <c:pt idx="907">
                  <c:v>41.106479</c:v>
                </c:pt>
                <c:pt idx="908">
                  <c:v>41.343346000000004</c:v>
                </c:pt>
                <c:pt idx="909">
                  <c:v>40.730709000000012</c:v>
                </c:pt>
                <c:pt idx="910">
                  <c:v>40.205720000000021</c:v>
                </c:pt>
                <c:pt idx="911">
                  <c:v>40.446104000000005</c:v>
                </c:pt>
                <c:pt idx="912">
                  <c:v>40.951609999999995</c:v>
                </c:pt>
                <c:pt idx="913">
                  <c:v>40.918663000000002</c:v>
                </c:pt>
                <c:pt idx="914">
                  <c:v>40.421513000000012</c:v>
                </c:pt>
                <c:pt idx="915">
                  <c:v>40.192808000000014</c:v>
                </c:pt>
                <c:pt idx="916">
                  <c:v>40.496963000000001</c:v>
                </c:pt>
                <c:pt idx="917">
                  <c:v>40.806682999999992</c:v>
                </c:pt>
                <c:pt idx="918">
                  <c:v>40.645931000000012</c:v>
                </c:pt>
                <c:pt idx="919">
                  <c:v>40.266200000000012</c:v>
                </c:pt>
                <c:pt idx="920">
                  <c:v>40.211119000000011</c:v>
                </c:pt>
                <c:pt idx="921">
                  <c:v>40.507399000000007</c:v>
                </c:pt>
                <c:pt idx="922">
                  <c:v>40.674361000000005</c:v>
                </c:pt>
                <c:pt idx="923">
                  <c:v>40.459398</c:v>
                </c:pt>
                <c:pt idx="924">
                  <c:v>40.182086000000005</c:v>
                </c:pt>
                <c:pt idx="925">
                  <c:v>40.229575000000018</c:v>
                </c:pt>
                <c:pt idx="926">
                  <c:v>40.494293000000006</c:v>
                </c:pt>
                <c:pt idx="927">
                  <c:v>40.561891000000003</c:v>
                </c:pt>
                <c:pt idx="928">
                  <c:v>40.327077000000003</c:v>
                </c:pt>
                <c:pt idx="929">
                  <c:v>40.129324000000011</c:v>
                </c:pt>
                <c:pt idx="930">
                  <c:v>40.242571000000012</c:v>
                </c:pt>
                <c:pt idx="931">
                  <c:v>40.480847999999995</c:v>
                </c:pt>
                <c:pt idx="932">
                  <c:v>40.478968000000002</c:v>
                </c:pt>
                <c:pt idx="933">
                  <c:v>40.226438000000016</c:v>
                </c:pt>
                <c:pt idx="934">
                  <c:v>40.086305000000003</c:v>
                </c:pt>
                <c:pt idx="935">
                  <c:v>40.272832000000015</c:v>
                </c:pt>
                <c:pt idx="936">
                  <c:v>40.526394000000003</c:v>
                </c:pt>
                <c:pt idx="937">
                  <c:v>40.459203000000002</c:v>
                </c:pt>
                <c:pt idx="938">
                  <c:v>40.130301000000003</c:v>
                </c:pt>
                <c:pt idx="939">
                  <c:v>40.076861000000001</c:v>
                </c:pt>
                <c:pt idx="940">
                  <c:v>40.708976000000014</c:v>
                </c:pt>
                <c:pt idx="941">
                  <c:v>41.777859000000007</c:v>
                </c:pt>
                <c:pt idx="942">
                  <c:v>42.548442000000001</c:v>
                </c:pt>
                <c:pt idx="943">
                  <c:v>42.483877999999997</c:v>
                </c:pt>
                <c:pt idx="944">
                  <c:v>41.700702000000014</c:v>
                </c:pt>
                <c:pt idx="945">
                  <c:v>40.775440000000003</c:v>
                </c:pt>
                <c:pt idx="946">
                  <c:v>40.201114000000011</c:v>
                </c:pt>
                <c:pt idx="947">
                  <c:v>40.063732000000016</c:v>
                </c:pt>
                <c:pt idx="948">
                  <c:v>40.146878000000001</c:v>
                </c:pt>
                <c:pt idx="949">
                  <c:v>40.218172000000017</c:v>
                </c:pt>
                <c:pt idx="950">
                  <c:v>40.192938000000019</c:v>
                </c:pt>
                <c:pt idx="951">
                  <c:v>40.114626000000001</c:v>
                </c:pt>
                <c:pt idx="952">
                  <c:v>40.062935000000017</c:v>
                </c:pt>
                <c:pt idx="953">
                  <c:v>40.077464999999997</c:v>
                </c:pt>
                <c:pt idx="954">
                  <c:v>40.125800000000012</c:v>
                </c:pt>
                <c:pt idx="955">
                  <c:v>40.137476000000007</c:v>
                </c:pt>
                <c:pt idx="956">
                  <c:v>40.0871</c:v>
                </c:pt>
                <c:pt idx="957">
                  <c:v>40.033011000000002</c:v>
                </c:pt>
                <c:pt idx="958">
                  <c:v>40.04392</c:v>
                </c:pt>
                <c:pt idx="959">
                  <c:v>40.099201000000001</c:v>
                </c:pt>
                <c:pt idx="960">
                  <c:v>40.111246999999999</c:v>
                </c:pt>
                <c:pt idx="961">
                  <c:v>40.053574000000005</c:v>
                </c:pt>
                <c:pt idx="962">
                  <c:v>40.006626000000004</c:v>
                </c:pt>
                <c:pt idx="963">
                  <c:v>40.039075000000011</c:v>
                </c:pt>
                <c:pt idx="964">
                  <c:v>40.098109000000015</c:v>
                </c:pt>
                <c:pt idx="965">
                  <c:v>40.087068999999993</c:v>
                </c:pt>
                <c:pt idx="966">
                  <c:v>40.020365000000012</c:v>
                </c:pt>
                <c:pt idx="967">
                  <c:v>40.006533000000012</c:v>
                </c:pt>
                <c:pt idx="968">
                  <c:v>40.072304000000003</c:v>
                </c:pt>
                <c:pt idx="969">
                  <c:v>40.110923</c:v>
                </c:pt>
                <c:pt idx="970">
                  <c:v>40.056933000000001</c:v>
                </c:pt>
                <c:pt idx="971">
                  <c:v>40.008416000000011</c:v>
                </c:pt>
                <c:pt idx="972">
                  <c:v>40.071059000000005</c:v>
                </c:pt>
                <c:pt idx="973">
                  <c:v>40.161496</c:v>
                </c:pt>
                <c:pt idx="974">
                  <c:v>40.126304000000012</c:v>
                </c:pt>
                <c:pt idx="975">
                  <c:v>40.025068000000012</c:v>
                </c:pt>
                <c:pt idx="976">
                  <c:v>40.080164000000003</c:v>
                </c:pt>
                <c:pt idx="977">
                  <c:v>40.289798000000012</c:v>
                </c:pt>
                <c:pt idx="978">
                  <c:v>40.345263999999993</c:v>
                </c:pt>
                <c:pt idx="979">
                  <c:v>40.127745000000012</c:v>
                </c:pt>
                <c:pt idx="980">
                  <c:v>40.041935000000002</c:v>
                </c:pt>
                <c:pt idx="981">
                  <c:v>40.459819999999993</c:v>
                </c:pt>
                <c:pt idx="982">
                  <c:v>40.958186000000005</c:v>
                </c:pt>
                <c:pt idx="983">
                  <c:v>40.749537000000011</c:v>
                </c:pt>
                <c:pt idx="984">
                  <c:v>40.090157000000012</c:v>
                </c:pt>
                <c:pt idx="985">
                  <c:v>40.455891000000001</c:v>
                </c:pt>
                <c:pt idx="986">
                  <c:v>42.402731000000003</c:v>
                </c:pt>
                <c:pt idx="987">
                  <c:v>43.793640000000003</c:v>
                </c:pt>
                <c:pt idx="988">
                  <c:v>42.152630000000002</c:v>
                </c:pt>
                <c:pt idx="989">
                  <c:v>40.054895999999999</c:v>
                </c:pt>
                <c:pt idx="990">
                  <c:v>46.678322000000016</c:v>
                </c:pt>
                <c:pt idx="991">
                  <c:v>70.492842999999979</c:v>
                </c:pt>
                <c:pt idx="992">
                  <c:v>108.119079</c:v>
                </c:pt>
                <c:pt idx="993">
                  <c:v>141.64681199999998</c:v>
                </c:pt>
                <c:pt idx="994">
                  <c:v>150.41595899999999</c:v>
                </c:pt>
                <c:pt idx="995">
                  <c:v>128.08841700000011</c:v>
                </c:pt>
                <c:pt idx="996">
                  <c:v>88.678230999999954</c:v>
                </c:pt>
                <c:pt idx="997">
                  <c:v>55.066133000000015</c:v>
                </c:pt>
                <c:pt idx="998">
                  <c:v>40.753233000000002</c:v>
                </c:pt>
                <c:pt idx="999">
                  <c:v>42.051532000000002</c:v>
                </c:pt>
                <c:pt idx="1000">
                  <c:v>46.377899999999997</c:v>
                </c:pt>
              </c:numCache>
            </c:numRef>
          </c:yVal>
        </c:ser>
        <c:ser>
          <c:idx val="1"/>
          <c:order val="1"/>
          <c:tx>
            <c:strRef>
              <c:f>Simulation!$E$1</c:f>
              <c:strCache>
                <c:ptCount val="1"/>
                <c:pt idx="0">
                  <c:v>Experimental Data  Phi = 270</c:v>
                </c:pt>
              </c:strCache>
            </c:strRef>
          </c:tx>
          <c:spPr>
            <a:ln>
              <a:solidFill>
                <a:srgbClr val="FF0000"/>
              </a:solidFill>
            </a:ln>
          </c:spPr>
          <c:marker>
            <c:symbol val="none"/>
          </c:marker>
          <c:xVal>
            <c:numRef>
              <c:f>Simulation!$I$3:$I$151</c:f>
              <c:numCache>
                <c:formatCode>General</c:formatCode>
                <c:ptCount val="149"/>
                <c:pt idx="0">
                  <c:v>29.825670000000002</c:v>
                </c:pt>
                <c:pt idx="1">
                  <c:v>29.835670000000004</c:v>
                </c:pt>
                <c:pt idx="2">
                  <c:v>29.845670000000002</c:v>
                </c:pt>
                <c:pt idx="3">
                  <c:v>29.855670000000003</c:v>
                </c:pt>
                <c:pt idx="4">
                  <c:v>29.865669999999991</c:v>
                </c:pt>
                <c:pt idx="5">
                  <c:v>29.875670000000003</c:v>
                </c:pt>
                <c:pt idx="6">
                  <c:v>29.88566999999999</c:v>
                </c:pt>
                <c:pt idx="7">
                  <c:v>29.895670000000003</c:v>
                </c:pt>
                <c:pt idx="8">
                  <c:v>29.90566999999999</c:v>
                </c:pt>
                <c:pt idx="9">
                  <c:v>29.915670000000002</c:v>
                </c:pt>
                <c:pt idx="10">
                  <c:v>29.925669999999997</c:v>
                </c:pt>
                <c:pt idx="11">
                  <c:v>29.935670000000002</c:v>
                </c:pt>
                <c:pt idx="12">
                  <c:v>29.945669999999996</c:v>
                </c:pt>
                <c:pt idx="13">
                  <c:v>29.955669999999991</c:v>
                </c:pt>
                <c:pt idx="14">
                  <c:v>29.965669999999992</c:v>
                </c:pt>
                <c:pt idx="15">
                  <c:v>29.97566999999999</c:v>
                </c:pt>
                <c:pt idx="16">
                  <c:v>29.985669999999992</c:v>
                </c:pt>
                <c:pt idx="17">
                  <c:v>29.995669999999997</c:v>
                </c:pt>
                <c:pt idx="18">
                  <c:v>30.005670000000002</c:v>
                </c:pt>
                <c:pt idx="19">
                  <c:v>30.015670000000004</c:v>
                </c:pt>
                <c:pt idx="20">
                  <c:v>30.025670000000002</c:v>
                </c:pt>
                <c:pt idx="21">
                  <c:v>30.035670000000003</c:v>
                </c:pt>
                <c:pt idx="22">
                  <c:v>30.045669999999991</c:v>
                </c:pt>
                <c:pt idx="23">
                  <c:v>30.055670000000003</c:v>
                </c:pt>
                <c:pt idx="24">
                  <c:v>30.06566999999999</c:v>
                </c:pt>
                <c:pt idx="25">
                  <c:v>30.075670000000002</c:v>
                </c:pt>
                <c:pt idx="26">
                  <c:v>30.085669999999997</c:v>
                </c:pt>
                <c:pt idx="27">
                  <c:v>30.095670000000002</c:v>
                </c:pt>
                <c:pt idx="28">
                  <c:v>30.105670000000003</c:v>
                </c:pt>
                <c:pt idx="29">
                  <c:v>30.115670000000001</c:v>
                </c:pt>
                <c:pt idx="30">
                  <c:v>30.125670000000003</c:v>
                </c:pt>
                <c:pt idx="31">
                  <c:v>30.135670000000001</c:v>
                </c:pt>
                <c:pt idx="32">
                  <c:v>30.145670000000003</c:v>
                </c:pt>
                <c:pt idx="33">
                  <c:v>30.155670000000004</c:v>
                </c:pt>
                <c:pt idx="34">
                  <c:v>30.165670000000002</c:v>
                </c:pt>
                <c:pt idx="35">
                  <c:v>30.175670000000004</c:v>
                </c:pt>
                <c:pt idx="36">
                  <c:v>30.185670000000002</c:v>
                </c:pt>
                <c:pt idx="37">
                  <c:v>30.195670000000003</c:v>
                </c:pt>
                <c:pt idx="38">
                  <c:v>30.205669999999991</c:v>
                </c:pt>
                <c:pt idx="39">
                  <c:v>30.215670000000003</c:v>
                </c:pt>
                <c:pt idx="40">
                  <c:v>30.22566999999999</c:v>
                </c:pt>
                <c:pt idx="41">
                  <c:v>30.235670000000002</c:v>
                </c:pt>
                <c:pt idx="42">
                  <c:v>30.245669999999997</c:v>
                </c:pt>
                <c:pt idx="43">
                  <c:v>30.255670000000002</c:v>
                </c:pt>
                <c:pt idx="44">
                  <c:v>30.265669999999997</c:v>
                </c:pt>
                <c:pt idx="45">
                  <c:v>30.275670000000002</c:v>
                </c:pt>
                <c:pt idx="46">
                  <c:v>30.285669999999996</c:v>
                </c:pt>
                <c:pt idx="47">
                  <c:v>30.295669999999991</c:v>
                </c:pt>
                <c:pt idx="48">
                  <c:v>30.305670000000003</c:v>
                </c:pt>
                <c:pt idx="49">
                  <c:v>30.315670000000004</c:v>
                </c:pt>
                <c:pt idx="50">
                  <c:v>30.325670000000002</c:v>
                </c:pt>
                <c:pt idx="51">
                  <c:v>30.335670000000004</c:v>
                </c:pt>
                <c:pt idx="52">
                  <c:v>30.345670000000002</c:v>
                </c:pt>
                <c:pt idx="53">
                  <c:v>30.355670000000003</c:v>
                </c:pt>
                <c:pt idx="54">
                  <c:v>30.365669999999991</c:v>
                </c:pt>
                <c:pt idx="55">
                  <c:v>30.375670000000003</c:v>
                </c:pt>
                <c:pt idx="56">
                  <c:v>30.38566999999999</c:v>
                </c:pt>
                <c:pt idx="57">
                  <c:v>30.395670000000003</c:v>
                </c:pt>
                <c:pt idx="58">
                  <c:v>30.405669999999997</c:v>
                </c:pt>
                <c:pt idx="59">
                  <c:v>30.415670000000002</c:v>
                </c:pt>
                <c:pt idx="60">
                  <c:v>30.425669999999997</c:v>
                </c:pt>
                <c:pt idx="61">
                  <c:v>30.435670000000002</c:v>
                </c:pt>
                <c:pt idx="62">
                  <c:v>30.445669999999996</c:v>
                </c:pt>
                <c:pt idx="63">
                  <c:v>30.455669999999991</c:v>
                </c:pt>
                <c:pt idx="64">
                  <c:v>30.465669999999992</c:v>
                </c:pt>
                <c:pt idx="65">
                  <c:v>30.47566999999999</c:v>
                </c:pt>
                <c:pt idx="66">
                  <c:v>30.485669999999992</c:v>
                </c:pt>
                <c:pt idx="67">
                  <c:v>30.495669999999997</c:v>
                </c:pt>
                <c:pt idx="68">
                  <c:v>30.505670000000002</c:v>
                </c:pt>
                <c:pt idx="69">
                  <c:v>30.515670000000004</c:v>
                </c:pt>
                <c:pt idx="70">
                  <c:v>30.525670000000002</c:v>
                </c:pt>
                <c:pt idx="71">
                  <c:v>30.535670000000003</c:v>
                </c:pt>
                <c:pt idx="72">
                  <c:v>30.545669999999991</c:v>
                </c:pt>
                <c:pt idx="73">
                  <c:v>30.555670000000003</c:v>
                </c:pt>
                <c:pt idx="74">
                  <c:v>30.565669999999997</c:v>
                </c:pt>
                <c:pt idx="75">
                  <c:v>30.575670000000002</c:v>
                </c:pt>
                <c:pt idx="76">
                  <c:v>30.585669999999997</c:v>
                </c:pt>
                <c:pt idx="77">
                  <c:v>30.595670000000002</c:v>
                </c:pt>
                <c:pt idx="78">
                  <c:v>30.605670000000003</c:v>
                </c:pt>
                <c:pt idx="79">
                  <c:v>30.615670000000001</c:v>
                </c:pt>
                <c:pt idx="80">
                  <c:v>30.625670000000003</c:v>
                </c:pt>
                <c:pt idx="81">
                  <c:v>30.635670000000005</c:v>
                </c:pt>
                <c:pt idx="82">
                  <c:v>30.645670000000003</c:v>
                </c:pt>
                <c:pt idx="83">
                  <c:v>30.655670000000004</c:v>
                </c:pt>
                <c:pt idx="84">
                  <c:v>30.665670000000002</c:v>
                </c:pt>
                <c:pt idx="85">
                  <c:v>30.675670000000004</c:v>
                </c:pt>
                <c:pt idx="86">
                  <c:v>30.685670000000002</c:v>
                </c:pt>
                <c:pt idx="87">
                  <c:v>30.695670000000003</c:v>
                </c:pt>
                <c:pt idx="88">
                  <c:v>30.705669999999991</c:v>
                </c:pt>
                <c:pt idx="89">
                  <c:v>30.715670000000003</c:v>
                </c:pt>
                <c:pt idx="90">
                  <c:v>30.725669999999997</c:v>
                </c:pt>
                <c:pt idx="91">
                  <c:v>30.735670000000002</c:v>
                </c:pt>
                <c:pt idx="92">
                  <c:v>30.745669999999997</c:v>
                </c:pt>
                <c:pt idx="93">
                  <c:v>30.755670000000002</c:v>
                </c:pt>
                <c:pt idx="94">
                  <c:v>30.765669999999997</c:v>
                </c:pt>
                <c:pt idx="95">
                  <c:v>30.775670000000002</c:v>
                </c:pt>
                <c:pt idx="96">
                  <c:v>30.785669999999996</c:v>
                </c:pt>
                <c:pt idx="97">
                  <c:v>30.795669999999991</c:v>
                </c:pt>
                <c:pt idx="98">
                  <c:v>30.805670000000003</c:v>
                </c:pt>
                <c:pt idx="99">
                  <c:v>30.815670000000004</c:v>
                </c:pt>
                <c:pt idx="100">
                  <c:v>30.825670000000002</c:v>
                </c:pt>
                <c:pt idx="101">
                  <c:v>30.835670000000004</c:v>
                </c:pt>
                <c:pt idx="102">
                  <c:v>30.845670000000002</c:v>
                </c:pt>
                <c:pt idx="103">
                  <c:v>30.855670000000003</c:v>
                </c:pt>
                <c:pt idx="104">
                  <c:v>30.865669999999991</c:v>
                </c:pt>
                <c:pt idx="105">
                  <c:v>30.875670000000003</c:v>
                </c:pt>
                <c:pt idx="106">
                  <c:v>30.885669999999998</c:v>
                </c:pt>
                <c:pt idx="107">
                  <c:v>30.895670000000003</c:v>
                </c:pt>
                <c:pt idx="108">
                  <c:v>30.905669999999997</c:v>
                </c:pt>
                <c:pt idx="109">
                  <c:v>30.915670000000002</c:v>
                </c:pt>
                <c:pt idx="110">
                  <c:v>30.925669999999997</c:v>
                </c:pt>
                <c:pt idx="111">
                  <c:v>30.935670000000002</c:v>
                </c:pt>
                <c:pt idx="112">
                  <c:v>30.945669999999996</c:v>
                </c:pt>
                <c:pt idx="113">
                  <c:v>30.955669999999998</c:v>
                </c:pt>
                <c:pt idx="114">
                  <c:v>30.965669999999992</c:v>
                </c:pt>
                <c:pt idx="115">
                  <c:v>30.975669999999997</c:v>
                </c:pt>
                <c:pt idx="116">
                  <c:v>30.985669999999992</c:v>
                </c:pt>
                <c:pt idx="117">
                  <c:v>30.995669999999997</c:v>
                </c:pt>
                <c:pt idx="118">
                  <c:v>31.005670000000002</c:v>
                </c:pt>
                <c:pt idx="119">
                  <c:v>31.015670000000004</c:v>
                </c:pt>
                <c:pt idx="120">
                  <c:v>31.025670000000002</c:v>
                </c:pt>
                <c:pt idx="121">
                  <c:v>31.035670000000003</c:v>
                </c:pt>
                <c:pt idx="122">
                  <c:v>31.045669999999998</c:v>
                </c:pt>
                <c:pt idx="123">
                  <c:v>31.055670000000003</c:v>
                </c:pt>
                <c:pt idx="124">
                  <c:v>31.065669999999997</c:v>
                </c:pt>
                <c:pt idx="125">
                  <c:v>31.075670000000002</c:v>
                </c:pt>
                <c:pt idx="126">
                  <c:v>31.085669999999997</c:v>
                </c:pt>
                <c:pt idx="127">
                  <c:v>31.095670000000002</c:v>
                </c:pt>
                <c:pt idx="128">
                  <c:v>31.105670000000003</c:v>
                </c:pt>
                <c:pt idx="129">
                  <c:v>31.115670000000001</c:v>
                </c:pt>
                <c:pt idx="130">
                  <c:v>31.125670000000003</c:v>
                </c:pt>
                <c:pt idx="131">
                  <c:v>31.135670000000005</c:v>
                </c:pt>
                <c:pt idx="132">
                  <c:v>31.145670000000003</c:v>
                </c:pt>
                <c:pt idx="133">
                  <c:v>31.155670000000004</c:v>
                </c:pt>
                <c:pt idx="134">
                  <c:v>31.165670000000002</c:v>
                </c:pt>
                <c:pt idx="135">
                  <c:v>31.175670000000004</c:v>
                </c:pt>
                <c:pt idx="136">
                  <c:v>31.185670000000002</c:v>
                </c:pt>
                <c:pt idx="137">
                  <c:v>31.195670000000003</c:v>
                </c:pt>
                <c:pt idx="138">
                  <c:v>31.205669999999998</c:v>
                </c:pt>
                <c:pt idx="139">
                  <c:v>31.215670000000003</c:v>
                </c:pt>
                <c:pt idx="140">
                  <c:v>31.225669999999997</c:v>
                </c:pt>
                <c:pt idx="141">
                  <c:v>31.235670000000002</c:v>
                </c:pt>
                <c:pt idx="142">
                  <c:v>31.245669999999997</c:v>
                </c:pt>
                <c:pt idx="143">
                  <c:v>31.255670000000002</c:v>
                </c:pt>
                <c:pt idx="144">
                  <c:v>31.265669999999997</c:v>
                </c:pt>
                <c:pt idx="145">
                  <c:v>31.275670000000002</c:v>
                </c:pt>
                <c:pt idx="146">
                  <c:v>31.285669999999996</c:v>
                </c:pt>
                <c:pt idx="147">
                  <c:v>31.295669999999998</c:v>
                </c:pt>
                <c:pt idx="148">
                  <c:v>31.305670000000003</c:v>
                </c:pt>
              </c:numCache>
            </c:numRef>
          </c:xVal>
          <c:yVal>
            <c:numRef>
              <c:f>Simulation!$H$3:$H$151</c:f>
              <c:numCache>
                <c:formatCode>General</c:formatCode>
                <c:ptCount val="149"/>
                <c:pt idx="0">
                  <c:v>4</c:v>
                </c:pt>
                <c:pt idx="1">
                  <c:v>10</c:v>
                </c:pt>
                <c:pt idx="2">
                  <c:v>6</c:v>
                </c:pt>
                <c:pt idx="3">
                  <c:v>12</c:v>
                </c:pt>
                <c:pt idx="4">
                  <c:v>6</c:v>
                </c:pt>
                <c:pt idx="5">
                  <c:v>4</c:v>
                </c:pt>
                <c:pt idx="6">
                  <c:v>2</c:v>
                </c:pt>
                <c:pt idx="7">
                  <c:v>4</c:v>
                </c:pt>
                <c:pt idx="8">
                  <c:v>8</c:v>
                </c:pt>
                <c:pt idx="9">
                  <c:v>4</c:v>
                </c:pt>
                <c:pt idx="10">
                  <c:v>8</c:v>
                </c:pt>
                <c:pt idx="11">
                  <c:v>6</c:v>
                </c:pt>
                <c:pt idx="12">
                  <c:v>0</c:v>
                </c:pt>
                <c:pt idx="13">
                  <c:v>8</c:v>
                </c:pt>
                <c:pt idx="14">
                  <c:v>6</c:v>
                </c:pt>
                <c:pt idx="15">
                  <c:v>6</c:v>
                </c:pt>
                <c:pt idx="16">
                  <c:v>2</c:v>
                </c:pt>
                <c:pt idx="17">
                  <c:v>10</c:v>
                </c:pt>
                <c:pt idx="18">
                  <c:v>4</c:v>
                </c:pt>
                <c:pt idx="19">
                  <c:v>4</c:v>
                </c:pt>
                <c:pt idx="20">
                  <c:v>8</c:v>
                </c:pt>
                <c:pt idx="21">
                  <c:v>12</c:v>
                </c:pt>
                <c:pt idx="22">
                  <c:v>14</c:v>
                </c:pt>
                <c:pt idx="23">
                  <c:v>16</c:v>
                </c:pt>
                <c:pt idx="24">
                  <c:v>16</c:v>
                </c:pt>
                <c:pt idx="25">
                  <c:v>8</c:v>
                </c:pt>
                <c:pt idx="26">
                  <c:v>4</c:v>
                </c:pt>
                <c:pt idx="27">
                  <c:v>16</c:v>
                </c:pt>
                <c:pt idx="28">
                  <c:v>4</c:v>
                </c:pt>
                <c:pt idx="29">
                  <c:v>10</c:v>
                </c:pt>
                <c:pt idx="30">
                  <c:v>8</c:v>
                </c:pt>
                <c:pt idx="31">
                  <c:v>10</c:v>
                </c:pt>
                <c:pt idx="32">
                  <c:v>10</c:v>
                </c:pt>
                <c:pt idx="33">
                  <c:v>4</c:v>
                </c:pt>
                <c:pt idx="34">
                  <c:v>18</c:v>
                </c:pt>
                <c:pt idx="35">
                  <c:v>26</c:v>
                </c:pt>
                <c:pt idx="36">
                  <c:v>14</c:v>
                </c:pt>
                <c:pt idx="37">
                  <c:v>8</c:v>
                </c:pt>
                <c:pt idx="38">
                  <c:v>16</c:v>
                </c:pt>
                <c:pt idx="39">
                  <c:v>12</c:v>
                </c:pt>
                <c:pt idx="40">
                  <c:v>28</c:v>
                </c:pt>
                <c:pt idx="41">
                  <c:v>24</c:v>
                </c:pt>
                <c:pt idx="42">
                  <c:v>44</c:v>
                </c:pt>
                <c:pt idx="43">
                  <c:v>188</c:v>
                </c:pt>
                <c:pt idx="44">
                  <c:v>694</c:v>
                </c:pt>
                <c:pt idx="45">
                  <c:v>288</c:v>
                </c:pt>
                <c:pt idx="46">
                  <c:v>22</c:v>
                </c:pt>
                <c:pt idx="47">
                  <c:v>28</c:v>
                </c:pt>
                <c:pt idx="48">
                  <c:v>18</c:v>
                </c:pt>
                <c:pt idx="49">
                  <c:v>8</c:v>
                </c:pt>
                <c:pt idx="50">
                  <c:v>14</c:v>
                </c:pt>
                <c:pt idx="51">
                  <c:v>18</c:v>
                </c:pt>
                <c:pt idx="52">
                  <c:v>28</c:v>
                </c:pt>
                <c:pt idx="53">
                  <c:v>60</c:v>
                </c:pt>
                <c:pt idx="54">
                  <c:v>400</c:v>
                </c:pt>
                <c:pt idx="55">
                  <c:v>256</c:v>
                </c:pt>
                <c:pt idx="56">
                  <c:v>42</c:v>
                </c:pt>
                <c:pt idx="57">
                  <c:v>24</c:v>
                </c:pt>
                <c:pt idx="58">
                  <c:v>12</c:v>
                </c:pt>
                <c:pt idx="59">
                  <c:v>16</c:v>
                </c:pt>
                <c:pt idx="60">
                  <c:v>28</c:v>
                </c:pt>
                <c:pt idx="61">
                  <c:v>30</c:v>
                </c:pt>
                <c:pt idx="62">
                  <c:v>14</c:v>
                </c:pt>
                <c:pt idx="63">
                  <c:v>48</c:v>
                </c:pt>
                <c:pt idx="64">
                  <c:v>410</c:v>
                </c:pt>
                <c:pt idx="65">
                  <c:v>390</c:v>
                </c:pt>
                <c:pt idx="66">
                  <c:v>96</c:v>
                </c:pt>
                <c:pt idx="67">
                  <c:v>66</c:v>
                </c:pt>
                <c:pt idx="68">
                  <c:v>74</c:v>
                </c:pt>
                <c:pt idx="69">
                  <c:v>106</c:v>
                </c:pt>
                <c:pt idx="70">
                  <c:v>148</c:v>
                </c:pt>
                <c:pt idx="71">
                  <c:v>404</c:v>
                </c:pt>
                <c:pt idx="72">
                  <c:v>2638</c:v>
                </c:pt>
                <c:pt idx="73">
                  <c:v>6588</c:v>
                </c:pt>
                <c:pt idx="74">
                  <c:v>38026</c:v>
                </c:pt>
                <c:pt idx="75">
                  <c:v>22584</c:v>
                </c:pt>
                <c:pt idx="76">
                  <c:v>824</c:v>
                </c:pt>
                <c:pt idx="77">
                  <c:v>200</c:v>
                </c:pt>
                <c:pt idx="78">
                  <c:v>126</c:v>
                </c:pt>
                <c:pt idx="79">
                  <c:v>80</c:v>
                </c:pt>
                <c:pt idx="80">
                  <c:v>60</c:v>
                </c:pt>
                <c:pt idx="81">
                  <c:v>68</c:v>
                </c:pt>
                <c:pt idx="82">
                  <c:v>60</c:v>
                </c:pt>
                <c:pt idx="83">
                  <c:v>78</c:v>
                </c:pt>
                <c:pt idx="84">
                  <c:v>346</c:v>
                </c:pt>
                <c:pt idx="85">
                  <c:v>332</c:v>
                </c:pt>
                <c:pt idx="86">
                  <c:v>36</c:v>
                </c:pt>
                <c:pt idx="87">
                  <c:v>20</c:v>
                </c:pt>
                <c:pt idx="88">
                  <c:v>34</c:v>
                </c:pt>
                <c:pt idx="89">
                  <c:v>18</c:v>
                </c:pt>
                <c:pt idx="90">
                  <c:v>28</c:v>
                </c:pt>
                <c:pt idx="91">
                  <c:v>26</c:v>
                </c:pt>
                <c:pt idx="92">
                  <c:v>34</c:v>
                </c:pt>
                <c:pt idx="93">
                  <c:v>68</c:v>
                </c:pt>
                <c:pt idx="94">
                  <c:v>550</c:v>
                </c:pt>
                <c:pt idx="95">
                  <c:v>862</c:v>
                </c:pt>
                <c:pt idx="96">
                  <c:v>162</c:v>
                </c:pt>
                <c:pt idx="97">
                  <c:v>40</c:v>
                </c:pt>
                <c:pt idx="98">
                  <c:v>26</c:v>
                </c:pt>
                <c:pt idx="99">
                  <c:v>22</c:v>
                </c:pt>
                <c:pt idx="100">
                  <c:v>12</c:v>
                </c:pt>
                <c:pt idx="101">
                  <c:v>30</c:v>
                </c:pt>
                <c:pt idx="102">
                  <c:v>38</c:v>
                </c:pt>
                <c:pt idx="103">
                  <c:v>64</c:v>
                </c:pt>
                <c:pt idx="104">
                  <c:v>464</c:v>
                </c:pt>
                <c:pt idx="105">
                  <c:v>1136</c:v>
                </c:pt>
                <c:pt idx="106">
                  <c:v>422</c:v>
                </c:pt>
                <c:pt idx="107">
                  <c:v>40</c:v>
                </c:pt>
                <c:pt idx="108">
                  <c:v>18</c:v>
                </c:pt>
                <c:pt idx="109">
                  <c:v>20</c:v>
                </c:pt>
                <c:pt idx="110">
                  <c:v>10</c:v>
                </c:pt>
                <c:pt idx="111">
                  <c:v>8</c:v>
                </c:pt>
                <c:pt idx="112">
                  <c:v>12</c:v>
                </c:pt>
                <c:pt idx="113">
                  <c:v>24</c:v>
                </c:pt>
                <c:pt idx="114">
                  <c:v>58</c:v>
                </c:pt>
                <c:pt idx="115">
                  <c:v>146</c:v>
                </c:pt>
                <c:pt idx="116">
                  <c:v>92</c:v>
                </c:pt>
                <c:pt idx="117">
                  <c:v>20</c:v>
                </c:pt>
                <c:pt idx="118">
                  <c:v>4</c:v>
                </c:pt>
                <c:pt idx="119">
                  <c:v>20</c:v>
                </c:pt>
                <c:pt idx="120">
                  <c:v>18</c:v>
                </c:pt>
                <c:pt idx="121">
                  <c:v>6</c:v>
                </c:pt>
                <c:pt idx="122">
                  <c:v>16</c:v>
                </c:pt>
                <c:pt idx="123">
                  <c:v>6</c:v>
                </c:pt>
                <c:pt idx="124">
                  <c:v>6</c:v>
                </c:pt>
                <c:pt idx="125">
                  <c:v>18</c:v>
                </c:pt>
                <c:pt idx="126">
                  <c:v>16</c:v>
                </c:pt>
                <c:pt idx="127">
                  <c:v>8</c:v>
                </c:pt>
                <c:pt idx="128">
                  <c:v>8</c:v>
                </c:pt>
                <c:pt idx="129">
                  <c:v>4</c:v>
                </c:pt>
                <c:pt idx="130">
                  <c:v>2</c:v>
                </c:pt>
                <c:pt idx="131">
                  <c:v>8</c:v>
                </c:pt>
                <c:pt idx="132">
                  <c:v>8</c:v>
                </c:pt>
                <c:pt idx="133">
                  <c:v>4</c:v>
                </c:pt>
                <c:pt idx="134">
                  <c:v>10</c:v>
                </c:pt>
                <c:pt idx="135">
                  <c:v>6</c:v>
                </c:pt>
                <c:pt idx="136">
                  <c:v>4</c:v>
                </c:pt>
                <c:pt idx="137">
                  <c:v>0</c:v>
                </c:pt>
                <c:pt idx="138">
                  <c:v>8</c:v>
                </c:pt>
                <c:pt idx="139">
                  <c:v>4</c:v>
                </c:pt>
                <c:pt idx="140">
                  <c:v>4</c:v>
                </c:pt>
                <c:pt idx="141">
                  <c:v>4</c:v>
                </c:pt>
                <c:pt idx="142">
                  <c:v>8</c:v>
                </c:pt>
                <c:pt idx="143">
                  <c:v>4</c:v>
                </c:pt>
                <c:pt idx="144">
                  <c:v>0</c:v>
                </c:pt>
                <c:pt idx="145">
                  <c:v>8</c:v>
                </c:pt>
                <c:pt idx="146">
                  <c:v>4</c:v>
                </c:pt>
                <c:pt idx="147">
                  <c:v>10</c:v>
                </c:pt>
                <c:pt idx="148">
                  <c:v>2</c:v>
                </c:pt>
              </c:numCache>
            </c:numRef>
          </c:yVal>
        </c:ser>
        <c:axId val="63513344"/>
        <c:axId val="63515264"/>
      </c:scatterChart>
      <c:valAx>
        <c:axId val="63513344"/>
        <c:scaling>
          <c:orientation val="minMax"/>
          <c:max val="31.4"/>
          <c:min val="29.7"/>
        </c:scaling>
        <c:axPos val="b"/>
        <c:title>
          <c:tx>
            <c:rich>
              <a:bodyPr/>
              <a:lstStyle/>
              <a:p>
                <a:pPr>
                  <a:defRPr sz="1800">
                    <a:solidFill>
                      <a:schemeClr val="bg1"/>
                    </a:solidFill>
                  </a:defRPr>
                </a:pPr>
                <a:r>
                  <a:rPr lang="en-US" sz="1800">
                    <a:solidFill>
                      <a:schemeClr val="bg1"/>
                    </a:solidFill>
                  </a:rPr>
                  <a:t>Angle </a:t>
                </a:r>
                <a:r>
                  <a:rPr lang="el-GR" sz="1800">
                    <a:solidFill>
                      <a:schemeClr val="bg1"/>
                    </a:solidFill>
                    <a:latin typeface="Times New Roman"/>
                    <a:cs typeface="Times New Roman"/>
                  </a:rPr>
                  <a:t>ω</a:t>
                </a:r>
                <a:r>
                  <a:rPr lang="en-US" sz="1800">
                    <a:solidFill>
                      <a:schemeClr val="bg1"/>
                    </a:solidFill>
                  </a:rPr>
                  <a:t> (degrees)</a:t>
                </a:r>
              </a:p>
            </c:rich>
          </c:tx>
          <c:layout>
            <c:manualLayout>
              <c:xMode val="edge"/>
              <c:yMode val="edge"/>
              <c:x val="0.41365605861767285"/>
              <c:y val="0.84378150958540832"/>
            </c:manualLayout>
          </c:layout>
        </c:title>
        <c:numFmt formatCode="General" sourceLinked="1"/>
        <c:majorTickMark val="none"/>
        <c:tickLblPos val="nextTo"/>
        <c:txPr>
          <a:bodyPr/>
          <a:lstStyle/>
          <a:p>
            <a:pPr>
              <a:defRPr sz="1400">
                <a:solidFill>
                  <a:schemeClr val="bg1"/>
                </a:solidFill>
              </a:defRPr>
            </a:pPr>
            <a:endParaRPr lang="en-US"/>
          </a:p>
        </c:txPr>
        <c:crossAx val="63515264"/>
        <c:crosses val="autoZero"/>
        <c:crossBetween val="midCat"/>
        <c:majorUnit val="0.5"/>
        <c:minorUnit val="1.0000000000000041E-3"/>
      </c:valAx>
      <c:valAx>
        <c:axId val="63515264"/>
        <c:scaling>
          <c:logBase val="10"/>
          <c:orientation val="minMax"/>
          <c:min val="1"/>
        </c:scaling>
        <c:axPos val="l"/>
        <c:majorGridlines/>
        <c:title>
          <c:tx>
            <c:rich>
              <a:bodyPr rot="-5400000" vert="horz"/>
              <a:lstStyle/>
              <a:p>
                <a:pPr>
                  <a:defRPr sz="1800">
                    <a:solidFill>
                      <a:schemeClr val="bg1"/>
                    </a:solidFill>
                  </a:defRPr>
                </a:pPr>
                <a:r>
                  <a:rPr lang="en-US" sz="1800">
                    <a:solidFill>
                      <a:schemeClr val="bg1"/>
                    </a:solidFill>
                  </a:rPr>
                  <a:t>X-Ray Intensity (CPs)</a:t>
                </a:r>
              </a:p>
            </c:rich>
          </c:tx>
        </c:title>
        <c:numFmt formatCode="General" sourceLinked="1"/>
        <c:majorTickMark val="none"/>
        <c:tickLblPos val="nextTo"/>
        <c:txPr>
          <a:bodyPr/>
          <a:lstStyle/>
          <a:p>
            <a:pPr>
              <a:defRPr sz="1400">
                <a:solidFill>
                  <a:schemeClr val="bg1"/>
                </a:solidFill>
              </a:defRPr>
            </a:pPr>
            <a:endParaRPr lang="en-US"/>
          </a:p>
        </c:txPr>
        <c:crossAx val="63513344"/>
        <c:crosses val="autoZero"/>
        <c:crossBetween val="midCat"/>
      </c:valAx>
      <c:spPr>
        <a:solidFill>
          <a:schemeClr val="tx1"/>
        </a:solidFill>
      </c:spPr>
    </c:plotArea>
    <c:legend>
      <c:legendPos val="b"/>
      <c:txPr>
        <a:bodyPr/>
        <a:lstStyle/>
        <a:p>
          <a:pPr>
            <a:defRPr sz="1600">
              <a:solidFill>
                <a:schemeClr val="bg1"/>
              </a:solidFill>
            </a:defRPr>
          </a:pPr>
          <a:endParaRPr lang="en-US"/>
        </a:p>
      </c:txPr>
    </c:legend>
    <c:plotVisOnly val="1"/>
  </c:chart>
  <c:spPr>
    <a:solidFill>
      <a:schemeClr val="tx1"/>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71683"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71684"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71685"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7F95E1A5-7020-4211-82B6-5B29DD7667D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7411"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7415"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FE4271BE-6EE0-444C-8BAE-35C6FF77084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271BE-6EE0-444C-8BAE-35C6FF7708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4271BE-6EE0-444C-8BAE-35C6FF77084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   Such transistors are normally on and can be turned off by applying a negative voltage to the gate which contrasts to common practice of applying a voltage to switch a gate, when required</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err="1" smtClean="0"/>
              <a:t>InSb</a:t>
            </a:r>
            <a:r>
              <a:rPr lang="en-US" dirty="0" smtClean="0"/>
              <a:t> semiconductors are also capable of operating with voltages under 0.5 V, reducing their power requirements</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t>   The most developed low-dimensional semiconductor structures are those based on  </a:t>
            </a:r>
            <a:r>
              <a:rPr lang="en-US" dirty="0" err="1" smtClean="0"/>
              <a:t>heterostructures</a:t>
            </a:r>
            <a:r>
              <a:rPr lang="en-US" dirty="0" smtClean="0"/>
              <a:t> between </a:t>
            </a:r>
            <a:r>
              <a:rPr lang="en-US" b="0" dirty="0" smtClean="0"/>
              <a:t>Gallium arsenide </a:t>
            </a:r>
            <a:r>
              <a:rPr lang="en-US" dirty="0" smtClean="0"/>
              <a:t>and Aluminum</a:t>
            </a:r>
            <a:r>
              <a:rPr lang="en-US" baseline="0" dirty="0" smtClean="0"/>
              <a:t> </a:t>
            </a:r>
            <a:r>
              <a:rPr lang="en-US" dirty="0" err="1" smtClean="0"/>
              <a:t>GaAs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Silicon nor </a:t>
            </a:r>
            <a:r>
              <a:rPr lang="en-US" dirty="0" err="1" smtClean="0"/>
              <a:t>GaAs</a:t>
            </a:r>
            <a:r>
              <a:rPr lang="en-US" dirty="0" smtClean="0"/>
              <a:t> has </a:t>
            </a:r>
            <a:r>
              <a:rPr lang="en-US" dirty="0" err="1" smtClean="0"/>
              <a:t>bandgap</a:t>
            </a:r>
            <a:r>
              <a:rPr lang="en-US" dirty="0" smtClean="0"/>
              <a:t> suitable for long-wavelength optical sources, signal processing devices or mid-infrared detectors</a:t>
            </a:r>
          </a:p>
          <a:p>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Ultra pure elements heated in the effusion cell until they begin to change from a solid to a gas, sublimate.  The elements interact and form</a:t>
            </a:r>
            <a:r>
              <a:rPr lang="en-US" baseline="0" dirty="0" smtClean="0"/>
              <a:t> a crystal on the substrate.  The elements are referred as a beam because the</a:t>
            </a:r>
            <a:r>
              <a:rPr lang="en-US" dirty="0" smtClean="0"/>
              <a:t> evaporated atoms do not interact with each other or vacuum chamber gases until they reach the wafer.</a:t>
            </a:r>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RHEED:  used for monitoring the growth of the crystal layers. A computer controls shutters in front of each furnace, allowing precise control of the thickness of each layer, down to a single layer of atoms. Intricate structures of layers of different materials may be fabricated this way.</a:t>
            </a:r>
          </a:p>
          <a:p>
            <a:r>
              <a:rPr lang="en-US" dirty="0" smtClean="0"/>
              <a:t>Reference: http://en.wikipedia.org/wiki/Molecular_beam_epitaxy</a:t>
            </a:r>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 current flowing through a piece of semiconductor</a:t>
            </a:r>
            <a:r>
              <a:rPr lang="en-US" baseline="0" dirty="0" smtClean="0"/>
              <a:t> material  (b) the electrons flowing due to current   (c) electrons accumulating at one edge due to the magnetic field   (d) the resulting electric field and Hall Voltage</a:t>
            </a:r>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Started</a:t>
            </a:r>
            <a:r>
              <a:rPr lang="en-US" baseline="0" dirty="0" smtClean="0"/>
              <a:t> on </a:t>
            </a:r>
            <a:r>
              <a:rPr lang="en-US" baseline="0" dirty="0" err="1" smtClean="0"/>
              <a:t>GaAs</a:t>
            </a:r>
            <a:r>
              <a:rPr lang="en-US" baseline="0" dirty="0" smtClean="0"/>
              <a:t> because there is a lot of literature and many other research teams that have grown on this semiconductor, learn from this process to apply lessons to the next substrate, optimize the layers so that the crystal lattice is optimized for </a:t>
            </a:r>
            <a:r>
              <a:rPr lang="en-US" baseline="0" dirty="0" err="1" smtClean="0"/>
              <a:t>InSb</a:t>
            </a:r>
            <a:endParaRPr lang="en-US" baseline="0" dirty="0" smtClean="0"/>
          </a:p>
          <a:p>
            <a:pPr>
              <a:buFontTx/>
              <a:buChar char="-"/>
            </a:pPr>
            <a:r>
              <a:rPr lang="en-US" baseline="0" dirty="0" smtClean="0"/>
              <a:t>   Using Germanium as the substrate, but there are not many people that are doing this.  This is to gain information about growing </a:t>
            </a:r>
            <a:r>
              <a:rPr lang="en-US" baseline="0" dirty="0" err="1" smtClean="0"/>
              <a:t>InSb</a:t>
            </a:r>
            <a:r>
              <a:rPr lang="en-US" baseline="0" dirty="0" smtClean="0"/>
              <a:t> on a single atom basis.  Also </a:t>
            </a:r>
            <a:r>
              <a:rPr lang="en-US" baseline="0" dirty="0" err="1" smtClean="0"/>
              <a:t>Ge</a:t>
            </a:r>
            <a:r>
              <a:rPr lang="en-US" baseline="0" dirty="0" smtClean="0"/>
              <a:t> is in the same family as Silicon and this will help to get procedures to optimize the growth when it is put onto silicon substrate </a:t>
            </a:r>
          </a:p>
          <a:p>
            <a:pPr>
              <a:buFontTx/>
              <a:buChar char="-"/>
            </a:pPr>
            <a:r>
              <a:rPr lang="en-US" baseline="0" dirty="0" smtClean="0"/>
              <a:t>   </a:t>
            </a:r>
            <a:r>
              <a:rPr lang="en-US" dirty="0" smtClean="0"/>
              <a:t>The infrared spectrum of a sample is collected by passing a beam of infrared light through the sample. Examination of the transmitted light reveals how much energy was absorbed at each wavelength. This can be done using a Fourier Transform instrument to measure all wavelengths at once. a transmittance or absorbance spectrum can be produced, showing at which IR wavelengths the sample absorbs. Analysis of these absorption characteristics reveals details about the molecular structure of the sample.</a:t>
            </a:r>
            <a:r>
              <a:rPr lang="en-US" baseline="0" dirty="0" smtClean="0"/>
              <a:t>  </a:t>
            </a:r>
          </a:p>
          <a:p>
            <a:pPr>
              <a:buFontTx/>
              <a:buChar char="-"/>
            </a:pPr>
            <a:r>
              <a:rPr lang="en-US" baseline="0" dirty="0" smtClean="0"/>
              <a:t>   I am learning X-Ray Diffraction now, and will learn techniques for FTIR </a:t>
            </a:r>
            <a:endParaRPr lang="en-US" dirty="0"/>
          </a:p>
        </p:txBody>
      </p:sp>
      <p:sp>
        <p:nvSpPr>
          <p:cNvPr id="4" name="Slide Number Placeholder 3"/>
          <p:cNvSpPr>
            <a:spLocks noGrp="1"/>
          </p:cNvSpPr>
          <p:nvPr>
            <p:ph type="sldNum" sz="quarter" idx="10"/>
          </p:nvPr>
        </p:nvSpPr>
        <p:spPr/>
        <p:txBody>
          <a:bodyPr/>
          <a:lstStyle/>
          <a:p>
            <a:fld id="{FE4271BE-6EE0-444C-8BAE-35C6FF77084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361518-DFF8-4A05-B9B5-9115DB7347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225"/>
            <a:ext cx="2171700" cy="244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225"/>
            <a:ext cx="6362700" cy="244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106EDC-B0CC-4626-9D16-A06F5D03F7D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2A7D961-165B-4993-A427-D2CBD2D8592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lvl1pPr>
              <a:defRPr sz="3600">
                <a:solidFill>
                  <a:srgbClr val="990000"/>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409700"/>
            <a:ext cx="8229600" cy="4899660"/>
          </a:xfrm>
        </p:spPr>
        <p:txBody>
          <a:bodyPr>
            <a:noAutofit/>
          </a:bodyPr>
          <a:lstStyle>
            <a:lvl1pPr>
              <a:defRPr sz="2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8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F0FB2-9897-419A-AF20-D0EDB4A4C2C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001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ctr"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94CF7E6-33BD-49D7-8EBA-8F196AFDC548}" type="slidenum">
              <a:rPr lang="en-US" smtClean="0"/>
              <a:pPr/>
              <a:t>‹#›</a:t>
            </a:fld>
            <a:endParaRPr lang="en-US"/>
          </a:p>
        </p:txBody>
      </p:sp>
      <p:sp>
        <p:nvSpPr>
          <p:cNvPr id="7" name="Content Placeholder 2"/>
          <p:cNvSpPr>
            <a:spLocks noGrp="1"/>
          </p:cNvSpPr>
          <p:nvPr>
            <p:ph idx="13"/>
          </p:nvPr>
        </p:nvSpPr>
        <p:spPr>
          <a:xfrm>
            <a:off x="457200" y="1104900"/>
            <a:ext cx="8229600" cy="5204460"/>
          </a:xfrm>
        </p:spPr>
        <p:txBody>
          <a:bodyPr/>
          <a:lstStyle>
            <a:lvl1pPr>
              <a:defRPr sz="2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8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2A83-031B-44D4-A416-D4AD0B6630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2362200"/>
            <a:ext cx="4041775" cy="37639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D2AE1-2031-44F1-A42F-E035E684A99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686AB-7EF0-4D1E-838D-FF7E56416F9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E923C-EF41-4602-AE0B-72294CCE028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CAF60-3B80-464D-9202-4314BFD52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FF0FB2-9897-419A-AF20-D0EDB4A4C2C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solidFill>
                  <a:srgbClr val="C00000"/>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0A905-4B11-47B5-9000-93FDE8C9CF2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61518-DFF8-4A05-B9B5-9115DB7347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6EDC-B0CC-4626-9D16-A06F5D03F7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4CF7E6-33BD-49D7-8EBA-8F196AFDC5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62000"/>
            <a:ext cx="4152900" cy="170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762000"/>
            <a:ext cx="4152900" cy="170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C42A83-031B-44D4-A416-D4AD0B6630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AD2AE1-2031-44F1-A42F-E035E684A9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1686AB-7EF0-4D1E-838D-FF7E56416F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64E923C-EF41-4602-AE0B-72294CCE02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8CAF60-3B80-464D-9202-4314BFD522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50A905-4B11-47B5-9000-93FDE8C9CF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225"/>
            <a:ext cx="6019800" cy="641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762000"/>
            <a:ext cx="8458200" cy="170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A7D961-165B-4993-A427-D2CBD2D859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176213" indent="-176213" algn="l" rtl="0" fontAlgn="base">
        <a:spcBef>
          <a:spcPct val="20000"/>
        </a:spcBef>
        <a:spcAft>
          <a:spcPct val="0"/>
        </a:spcAft>
        <a:buChar char="•"/>
        <a:defRPr sz="2400">
          <a:solidFill>
            <a:schemeClr val="tx1"/>
          </a:solidFill>
          <a:latin typeface="+mn-lt"/>
          <a:ea typeface="+mn-ea"/>
          <a:cs typeface="+mn-cs"/>
        </a:defRPr>
      </a:lvl1pPr>
      <a:lvl2pPr marL="454025" indent="-163513" algn="l" rtl="0" fontAlgn="base">
        <a:spcBef>
          <a:spcPct val="20000"/>
        </a:spcBef>
        <a:spcAft>
          <a:spcPct val="0"/>
        </a:spcAft>
        <a:buChar char="–"/>
        <a:defRPr sz="2000">
          <a:solidFill>
            <a:schemeClr val="tx1"/>
          </a:solidFill>
          <a:latin typeface="+mn-lt"/>
        </a:defRPr>
      </a:lvl2pPr>
      <a:lvl3pPr marL="739775" indent="-171450" algn="l" rtl="0" fontAlgn="base">
        <a:spcBef>
          <a:spcPct val="20000"/>
        </a:spcBef>
        <a:spcAft>
          <a:spcPct val="0"/>
        </a:spcAft>
        <a:buChar char="•"/>
        <a:defRPr sz="1600">
          <a:solidFill>
            <a:schemeClr val="tx1"/>
          </a:solidFill>
          <a:latin typeface="+mn-lt"/>
        </a:defRPr>
      </a:lvl3pPr>
      <a:lvl4pPr marL="971550" indent="-117475" algn="l" rtl="0" fontAlgn="base">
        <a:spcBef>
          <a:spcPct val="20000"/>
        </a:spcBef>
        <a:spcAft>
          <a:spcPct val="0"/>
        </a:spcAft>
        <a:buChar char="–"/>
        <a:defRPr sz="1600">
          <a:solidFill>
            <a:schemeClr val="tx1"/>
          </a:solidFill>
          <a:latin typeface="+mn-lt"/>
        </a:defRPr>
      </a:lvl4pPr>
      <a:lvl5pPr marL="1203325" indent="-117475" algn="l" rtl="0" fontAlgn="base">
        <a:spcBef>
          <a:spcPct val="20000"/>
        </a:spcBef>
        <a:spcAft>
          <a:spcPct val="0"/>
        </a:spcAft>
        <a:buChar char="»"/>
        <a:defRPr sz="1600">
          <a:solidFill>
            <a:schemeClr val="tx1"/>
          </a:solidFill>
          <a:latin typeface="+mn-lt"/>
        </a:defRPr>
      </a:lvl5pPr>
      <a:lvl6pPr marL="1660525" indent="-117475" algn="l" rtl="0" fontAlgn="base">
        <a:spcBef>
          <a:spcPct val="20000"/>
        </a:spcBef>
        <a:spcAft>
          <a:spcPct val="0"/>
        </a:spcAft>
        <a:buChar char="»"/>
        <a:defRPr sz="1600">
          <a:solidFill>
            <a:schemeClr val="tx1"/>
          </a:solidFill>
          <a:latin typeface="+mn-lt"/>
        </a:defRPr>
      </a:lvl6pPr>
      <a:lvl7pPr marL="2117725" indent="-117475" algn="l" rtl="0" fontAlgn="base">
        <a:spcBef>
          <a:spcPct val="20000"/>
        </a:spcBef>
        <a:spcAft>
          <a:spcPct val="0"/>
        </a:spcAft>
        <a:buChar char="»"/>
        <a:defRPr sz="1600">
          <a:solidFill>
            <a:schemeClr val="tx1"/>
          </a:solidFill>
          <a:latin typeface="+mn-lt"/>
        </a:defRPr>
      </a:lvl7pPr>
      <a:lvl8pPr marL="2574925" indent="-117475" algn="l" rtl="0" fontAlgn="base">
        <a:spcBef>
          <a:spcPct val="20000"/>
        </a:spcBef>
        <a:spcAft>
          <a:spcPct val="0"/>
        </a:spcAft>
        <a:buChar char="»"/>
        <a:defRPr sz="1600">
          <a:solidFill>
            <a:schemeClr val="tx1"/>
          </a:solidFill>
          <a:latin typeface="+mn-lt"/>
        </a:defRPr>
      </a:lvl8pPr>
      <a:lvl9pPr marL="3032125" indent="-1174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A7D961-165B-4993-A427-D2CBD2D859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7/7a/Direct.svg" TargetMode="Externa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daviddarling.info/encyclopedia/I/IRA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iramis.cea.fr/Images/astImg/494_1.gi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82588"/>
            <a:ext cx="9144000" cy="1555750"/>
          </a:xfrm>
          <a:noFill/>
        </p:spPr>
        <p:txBody>
          <a:bodyPr>
            <a:normAutofit fontScale="90000"/>
          </a:bodyPr>
          <a:lstStyle/>
          <a:p>
            <a:r>
              <a:rPr lang="en-US" sz="4800" dirty="0" err="1" smtClean="0"/>
              <a:t>InSb</a:t>
            </a:r>
            <a:r>
              <a:rPr lang="en-US" sz="4800" dirty="0" smtClean="0"/>
              <a:t>-based </a:t>
            </a:r>
            <a:r>
              <a:rPr lang="en-US" sz="4800" dirty="0" err="1" smtClean="0"/>
              <a:t>heterostructures</a:t>
            </a:r>
            <a:r>
              <a:rPr lang="en-US" sz="4800" dirty="0" smtClean="0"/>
              <a:t> for Electronic Devices</a:t>
            </a:r>
            <a:endParaRPr lang="en-US" sz="4800" b="1" u="sng" dirty="0"/>
          </a:p>
        </p:txBody>
      </p:sp>
      <p:sp>
        <p:nvSpPr>
          <p:cNvPr id="9219" name="Rectangle 3"/>
          <p:cNvSpPr>
            <a:spLocks noGrp="1" noChangeArrowheads="1"/>
          </p:cNvSpPr>
          <p:nvPr>
            <p:ph idx="1"/>
          </p:nvPr>
        </p:nvSpPr>
        <p:spPr>
          <a:xfrm>
            <a:off x="768350" y="3697288"/>
            <a:ext cx="7613650" cy="2894012"/>
          </a:xfrm>
        </p:spPr>
        <p:txBody>
          <a:bodyPr>
            <a:normAutofit/>
          </a:bodyPr>
          <a:lstStyle/>
          <a:p>
            <a:pPr>
              <a:buFontTx/>
              <a:buNone/>
              <a:tabLst>
                <a:tab pos="2743200" algn="r"/>
              </a:tabLst>
            </a:pPr>
            <a:r>
              <a:rPr lang="en-US" sz="2800" dirty="0" smtClean="0"/>
              <a:t>Date: 14 May 2009 </a:t>
            </a:r>
          </a:p>
          <a:p>
            <a:pPr>
              <a:buFontTx/>
              <a:buNone/>
              <a:tabLst>
                <a:tab pos="2743200" algn="r"/>
              </a:tabLst>
            </a:pPr>
            <a:r>
              <a:rPr lang="en-US" sz="2800" dirty="0" smtClean="0"/>
              <a:t>Author:  Amanda Baldwin</a:t>
            </a:r>
          </a:p>
          <a:p>
            <a:pPr>
              <a:buFontTx/>
              <a:buNone/>
              <a:tabLst>
                <a:tab pos="2743200" algn="r"/>
              </a:tabLst>
            </a:pPr>
            <a:r>
              <a:rPr lang="en-US" sz="2800" dirty="0" smtClean="0"/>
              <a:t>Advisor:  Professor Santos</a:t>
            </a:r>
          </a:p>
          <a:p>
            <a:pPr>
              <a:buFontTx/>
              <a:buNone/>
              <a:tabLst>
                <a:tab pos="2743200" algn="r"/>
              </a:tabLst>
            </a:pPr>
            <a:r>
              <a:rPr lang="en-US" sz="2800" dirty="0" smtClean="0"/>
              <a:t>Acknowledgements: Dr. </a:t>
            </a:r>
            <a:r>
              <a:rPr lang="en-US" sz="2800" dirty="0" err="1" smtClean="0"/>
              <a:t>Mukul</a:t>
            </a:r>
            <a:r>
              <a:rPr lang="en-US" sz="2800" dirty="0" smtClean="0"/>
              <a:t> C. </a:t>
            </a:r>
            <a:r>
              <a:rPr lang="en-US" sz="2800" dirty="0" err="1" smtClean="0"/>
              <a:t>Debnath</a:t>
            </a:r>
            <a:endParaRPr lang="en-US" sz="2800" dirty="0" smtClean="0"/>
          </a:p>
          <a:p>
            <a:pPr>
              <a:buFontTx/>
              <a:buNone/>
              <a:tabLst>
                <a:tab pos="2743200" algn="r"/>
              </a:tabLst>
            </a:pPr>
            <a:r>
              <a:rPr lang="en-US" sz="2800" dirty="0" smtClean="0"/>
              <a:t>		                                 Dr. Joel </a:t>
            </a:r>
            <a:r>
              <a:rPr lang="en-US" sz="2800" dirty="0" err="1" smtClean="0"/>
              <a:t>Keay</a:t>
            </a:r>
            <a:endParaRPr lang="en-US" sz="2800" dirty="0" smtClean="0"/>
          </a:p>
          <a:p>
            <a:pPr>
              <a:buFontTx/>
              <a:buNone/>
              <a:tabLst>
                <a:tab pos="2743200" algn="r"/>
              </a:tabLst>
            </a:pPr>
            <a:endParaRPr lang="en-US" sz="2800" dirty="0" smtClean="0"/>
          </a:p>
          <a:p>
            <a:pPr algn="ctr">
              <a:buFontTx/>
              <a:buNone/>
            </a:pPr>
            <a:endParaRPr lang="en-US" dirty="0"/>
          </a:p>
        </p:txBody>
      </p:sp>
      <p:sp>
        <p:nvSpPr>
          <p:cNvPr id="9220" name="Text Box 4"/>
          <p:cNvSpPr txBox="1">
            <a:spLocks noChangeArrowheads="1"/>
          </p:cNvSpPr>
          <p:nvPr/>
        </p:nvSpPr>
        <p:spPr bwMode="auto">
          <a:xfrm>
            <a:off x="1552575" y="2274888"/>
            <a:ext cx="5991225" cy="954107"/>
          </a:xfrm>
          <a:prstGeom prst="rect">
            <a:avLst/>
          </a:prstGeom>
          <a:noFill/>
          <a:ln w="9525">
            <a:noFill/>
            <a:miter lim="800000"/>
            <a:headEnd/>
            <a:tailEnd/>
          </a:ln>
          <a:effectLst/>
        </p:spPr>
        <p:txBody>
          <a:bodyPr>
            <a:spAutoFit/>
          </a:bodyPr>
          <a:lstStyle/>
          <a:p>
            <a:pPr algn="ctr"/>
            <a:r>
              <a:rPr lang="en-US" sz="2800" dirty="0" smtClean="0">
                <a:latin typeface="+mn-lt"/>
              </a:rPr>
              <a:t>Capstone Talk</a:t>
            </a:r>
          </a:p>
          <a:p>
            <a:pPr algn="ctr"/>
            <a:r>
              <a:rPr lang="en-US" sz="2800" dirty="0" smtClean="0">
                <a:latin typeface="+mn-lt"/>
              </a:rPr>
              <a:t>PHYS 4300</a:t>
            </a:r>
            <a:endParaRPr lang="en-US"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t-263b</a:t>
            </a:r>
            <a:endParaRPr lang="en-US" dirty="0"/>
          </a:p>
        </p:txBody>
      </p:sp>
      <p:sp>
        <p:nvSpPr>
          <p:cNvPr id="3" name="Content Placeholder 2"/>
          <p:cNvSpPr>
            <a:spLocks noGrp="1"/>
          </p:cNvSpPr>
          <p:nvPr>
            <p:ph idx="1"/>
          </p:nvPr>
        </p:nvSpPr>
        <p:spPr>
          <a:xfrm>
            <a:off x="152400" y="914400"/>
            <a:ext cx="3924300" cy="5547360"/>
          </a:xfrm>
        </p:spPr>
        <p:txBody>
          <a:bodyPr/>
          <a:lstStyle/>
          <a:p>
            <a:r>
              <a:rPr lang="en-US" dirty="0" smtClean="0"/>
              <a:t>Substrate – Gallium Arsenide (</a:t>
            </a:r>
            <a:r>
              <a:rPr lang="en-US" dirty="0" err="1" smtClean="0"/>
              <a:t>GaAs</a:t>
            </a:r>
            <a:r>
              <a:rPr lang="en-US" dirty="0" smtClean="0"/>
              <a:t>)</a:t>
            </a:r>
          </a:p>
          <a:p>
            <a:r>
              <a:rPr lang="en-US" dirty="0" smtClean="0"/>
              <a:t>Epilayer- Indium </a:t>
            </a:r>
            <a:r>
              <a:rPr lang="en-US" dirty="0" err="1" smtClean="0"/>
              <a:t>Antimonide</a:t>
            </a:r>
            <a:r>
              <a:rPr lang="en-US" dirty="0" smtClean="0"/>
              <a:t> (InSb)</a:t>
            </a:r>
          </a:p>
          <a:p>
            <a:pPr lvl="1"/>
            <a:r>
              <a:rPr lang="en-US" dirty="0" smtClean="0"/>
              <a:t>Doped uniformly with Silicon</a:t>
            </a:r>
          </a:p>
          <a:p>
            <a:r>
              <a:rPr lang="en-US" dirty="0" smtClean="0"/>
              <a:t>Enter Layer Structure into simulation software</a:t>
            </a:r>
          </a:p>
          <a:p>
            <a:r>
              <a:rPr lang="en-US" dirty="0" smtClean="0"/>
              <a:t>Run Simulation and compare to experimental data</a:t>
            </a:r>
            <a:endParaRPr lang="en-US" dirty="0"/>
          </a:p>
        </p:txBody>
      </p:sp>
      <p:sp>
        <p:nvSpPr>
          <p:cNvPr id="19" name="Rectangle 18"/>
          <p:cNvSpPr/>
          <p:nvPr/>
        </p:nvSpPr>
        <p:spPr>
          <a:xfrm>
            <a:off x="5676900" y="13716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GaAs</a:t>
            </a:r>
            <a:endParaRPr lang="en-US" dirty="0">
              <a:solidFill>
                <a:schemeClr val="bg1"/>
              </a:solidFill>
            </a:endParaRPr>
          </a:p>
        </p:txBody>
      </p:sp>
      <p:sp>
        <p:nvSpPr>
          <p:cNvPr id="20" name="Rectangle 19"/>
          <p:cNvSpPr/>
          <p:nvPr/>
        </p:nvSpPr>
        <p:spPr>
          <a:xfrm>
            <a:off x="5676900" y="914400"/>
            <a:ext cx="1676400" cy="419100"/>
          </a:xfrm>
          <a:prstGeom prst="rect">
            <a:avLst/>
          </a:prstGeom>
          <a:solidFill>
            <a:srgbClr val="048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InSb</a:t>
            </a:r>
            <a:endParaRPr lang="en-US" dirty="0">
              <a:solidFill>
                <a:schemeClr val="bg1"/>
              </a:solidFill>
            </a:endParaRPr>
          </a:p>
        </p:txBody>
      </p:sp>
      <p:sp>
        <p:nvSpPr>
          <p:cNvPr id="21" name="Right Brace 20"/>
          <p:cNvSpPr/>
          <p:nvPr/>
        </p:nvSpPr>
        <p:spPr>
          <a:xfrm>
            <a:off x="7391400" y="1371600"/>
            <a:ext cx="342900" cy="7239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7391400" y="914400"/>
            <a:ext cx="342900" cy="381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7848600" y="838200"/>
            <a:ext cx="1104900" cy="369332"/>
          </a:xfrm>
          <a:prstGeom prst="rect">
            <a:avLst/>
          </a:prstGeom>
          <a:noFill/>
        </p:spPr>
        <p:txBody>
          <a:bodyPr wrap="square" rtlCol="0">
            <a:spAutoFit/>
          </a:bodyPr>
          <a:lstStyle/>
          <a:p>
            <a:r>
              <a:rPr lang="en-US" dirty="0" smtClean="0"/>
              <a:t>5.0 </a:t>
            </a:r>
            <a:r>
              <a:rPr lang="el-GR" dirty="0" smtClean="0">
                <a:latin typeface="Calibri"/>
              </a:rPr>
              <a:t>μ</a:t>
            </a:r>
            <a:r>
              <a:rPr lang="en-US" dirty="0" smtClean="0">
                <a:latin typeface="Calibri"/>
              </a:rPr>
              <a:t>m</a:t>
            </a:r>
            <a:endParaRPr lang="en-US" dirty="0"/>
          </a:p>
        </p:txBody>
      </p:sp>
      <p:sp>
        <p:nvSpPr>
          <p:cNvPr id="24" name="TextBox 23"/>
          <p:cNvSpPr txBox="1"/>
          <p:nvPr/>
        </p:nvSpPr>
        <p:spPr>
          <a:xfrm>
            <a:off x="7848600" y="1562100"/>
            <a:ext cx="1143000" cy="369332"/>
          </a:xfrm>
          <a:prstGeom prst="rect">
            <a:avLst/>
          </a:prstGeom>
          <a:noFill/>
        </p:spPr>
        <p:txBody>
          <a:bodyPr wrap="square" rtlCol="0">
            <a:spAutoFit/>
          </a:bodyPr>
          <a:lstStyle/>
          <a:p>
            <a:r>
              <a:rPr lang="en-US" dirty="0" smtClean="0"/>
              <a:t>1.5 mm</a:t>
            </a:r>
            <a:endParaRPr lang="en-US" dirty="0"/>
          </a:p>
        </p:txBody>
      </p:sp>
      <p:pic>
        <p:nvPicPr>
          <p:cNvPr id="1025" name="Picture 1"/>
          <p:cNvPicPr>
            <a:picLocks noChangeAspect="1" noChangeArrowheads="1"/>
          </p:cNvPicPr>
          <p:nvPr/>
        </p:nvPicPr>
        <p:blipFill>
          <a:blip r:embed="rId2"/>
          <a:srcRect l="24688" t="25500" r="26562" b="33500"/>
          <a:stretch>
            <a:fillRect/>
          </a:stretch>
        </p:blipFill>
        <p:spPr bwMode="auto">
          <a:xfrm>
            <a:off x="4381500" y="2324100"/>
            <a:ext cx="4572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Analysis of t-263b</a:t>
            </a:r>
            <a:endParaRPr lang="en-US" dirty="0"/>
          </a:p>
        </p:txBody>
      </p:sp>
      <p:sp>
        <p:nvSpPr>
          <p:cNvPr id="3" name="Content Placeholder 2"/>
          <p:cNvSpPr>
            <a:spLocks noGrp="1"/>
          </p:cNvSpPr>
          <p:nvPr>
            <p:ph idx="1"/>
          </p:nvPr>
        </p:nvSpPr>
        <p:spPr>
          <a:xfrm>
            <a:off x="0" y="4876800"/>
            <a:ext cx="9144000" cy="1981200"/>
          </a:xfrm>
        </p:spPr>
        <p:txBody>
          <a:bodyPr/>
          <a:lstStyle/>
          <a:p>
            <a:r>
              <a:rPr lang="en-US" dirty="0" smtClean="0"/>
              <a:t>Simulation and experimental data do not match</a:t>
            </a:r>
          </a:p>
          <a:p>
            <a:pPr lvl="1"/>
            <a:r>
              <a:rPr lang="en-US" dirty="0" err="1" smtClean="0"/>
              <a:t>GaAs</a:t>
            </a:r>
            <a:r>
              <a:rPr lang="en-US" dirty="0" smtClean="0"/>
              <a:t> peaks should match since the substrate is my known for structure and layer thickness</a:t>
            </a:r>
          </a:p>
          <a:p>
            <a:pPr lvl="1"/>
            <a:r>
              <a:rPr lang="en-US" dirty="0" smtClean="0"/>
              <a:t>Shift simulation data to match </a:t>
            </a:r>
            <a:r>
              <a:rPr lang="en-US" dirty="0" err="1" smtClean="0"/>
              <a:t>GaAs</a:t>
            </a:r>
            <a:r>
              <a:rPr lang="en-US" dirty="0" smtClean="0"/>
              <a:t> data</a:t>
            </a:r>
            <a:endParaRPr lang="en-US" dirty="0"/>
          </a:p>
        </p:txBody>
      </p:sp>
      <p:graphicFrame>
        <p:nvGraphicFramePr>
          <p:cNvPr id="4" name="Chart 3"/>
          <p:cNvGraphicFramePr/>
          <p:nvPr/>
        </p:nvGraphicFramePr>
        <p:xfrm>
          <a:off x="0" y="609600"/>
          <a:ext cx="9144000" cy="4152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Analysis of t-263b</a:t>
            </a:r>
            <a:endParaRPr lang="en-US" dirty="0"/>
          </a:p>
        </p:txBody>
      </p:sp>
      <p:sp>
        <p:nvSpPr>
          <p:cNvPr id="3" name="Content Placeholder 2"/>
          <p:cNvSpPr>
            <a:spLocks noGrp="1"/>
          </p:cNvSpPr>
          <p:nvPr>
            <p:ph idx="1"/>
          </p:nvPr>
        </p:nvSpPr>
        <p:spPr>
          <a:xfrm>
            <a:off x="0" y="5067300"/>
            <a:ext cx="9144000" cy="1790700"/>
          </a:xfrm>
        </p:spPr>
        <p:txBody>
          <a:bodyPr/>
          <a:lstStyle/>
          <a:p>
            <a:r>
              <a:rPr lang="en-US" dirty="0" smtClean="0"/>
              <a:t>Simulation and experimental data for </a:t>
            </a:r>
            <a:r>
              <a:rPr lang="en-US" dirty="0" err="1" smtClean="0"/>
              <a:t>GaAs</a:t>
            </a:r>
            <a:r>
              <a:rPr lang="en-US" dirty="0" smtClean="0"/>
              <a:t> match</a:t>
            </a:r>
          </a:p>
          <a:p>
            <a:r>
              <a:rPr lang="en-US" dirty="0" smtClean="0"/>
              <a:t>InSb does not</a:t>
            </a:r>
          </a:p>
          <a:p>
            <a:pPr lvl="1"/>
            <a:r>
              <a:rPr lang="en-US" dirty="0" smtClean="0"/>
              <a:t>Started with layer being fully relaxed (i.e. no strain on </a:t>
            </a:r>
            <a:r>
              <a:rPr lang="en-US" dirty="0" err="1" smtClean="0"/>
              <a:t>epilayer</a:t>
            </a:r>
            <a:r>
              <a:rPr lang="en-US" dirty="0" smtClean="0"/>
              <a:t>)</a:t>
            </a:r>
            <a:endParaRPr lang="en-US" dirty="0"/>
          </a:p>
        </p:txBody>
      </p:sp>
      <p:graphicFrame>
        <p:nvGraphicFramePr>
          <p:cNvPr id="5" name="Chart 4"/>
          <p:cNvGraphicFramePr/>
          <p:nvPr/>
        </p:nvGraphicFramePr>
        <p:xfrm>
          <a:off x="0" y="647700"/>
          <a:ext cx="91440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990600"/>
          </a:xfrm>
        </p:spPr>
        <p:txBody>
          <a:bodyPr/>
          <a:lstStyle/>
          <a:p>
            <a:r>
              <a:rPr lang="en-US" dirty="0" smtClean="0"/>
              <a:t>Analysis of t-263b</a:t>
            </a:r>
            <a:endParaRPr lang="en-US" dirty="0"/>
          </a:p>
        </p:txBody>
      </p:sp>
      <p:sp>
        <p:nvSpPr>
          <p:cNvPr id="3" name="Content Placeholder 2"/>
          <p:cNvSpPr>
            <a:spLocks noGrp="1"/>
          </p:cNvSpPr>
          <p:nvPr>
            <p:ph idx="1"/>
          </p:nvPr>
        </p:nvSpPr>
        <p:spPr>
          <a:xfrm>
            <a:off x="0" y="5143500"/>
            <a:ext cx="9144000" cy="1714500"/>
          </a:xfrm>
        </p:spPr>
        <p:txBody>
          <a:bodyPr/>
          <a:lstStyle/>
          <a:p>
            <a:r>
              <a:rPr lang="en-US" dirty="0" smtClean="0"/>
              <a:t>Changed InSb </a:t>
            </a:r>
          </a:p>
          <a:p>
            <a:pPr lvl="1"/>
            <a:r>
              <a:rPr lang="en-US" dirty="0" smtClean="0"/>
              <a:t>96% relaxed</a:t>
            </a:r>
          </a:p>
          <a:p>
            <a:pPr lvl="1"/>
            <a:r>
              <a:rPr lang="en-US" dirty="0" smtClean="0"/>
              <a:t>According to simulation, InSb is 4% strained</a:t>
            </a:r>
          </a:p>
          <a:p>
            <a:pPr lvl="1">
              <a:buNone/>
            </a:pPr>
            <a:endParaRPr lang="en-US" dirty="0"/>
          </a:p>
        </p:txBody>
      </p:sp>
      <p:graphicFrame>
        <p:nvGraphicFramePr>
          <p:cNvPr id="4" name="Chart 3"/>
          <p:cNvGraphicFramePr/>
          <p:nvPr/>
        </p:nvGraphicFramePr>
        <p:xfrm>
          <a:off x="0" y="53340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90600"/>
          </a:xfrm>
        </p:spPr>
        <p:txBody>
          <a:bodyPr/>
          <a:lstStyle/>
          <a:p>
            <a:r>
              <a:rPr lang="en-US" dirty="0" smtClean="0"/>
              <a:t>R008</a:t>
            </a:r>
            <a:endParaRPr lang="en-US" dirty="0"/>
          </a:p>
        </p:txBody>
      </p:sp>
      <p:sp>
        <p:nvSpPr>
          <p:cNvPr id="3" name="Content Placeholder 2"/>
          <p:cNvSpPr>
            <a:spLocks noGrp="1"/>
          </p:cNvSpPr>
          <p:nvPr>
            <p:ph idx="1"/>
          </p:nvPr>
        </p:nvSpPr>
        <p:spPr>
          <a:xfrm>
            <a:off x="0" y="723900"/>
            <a:ext cx="4457700" cy="6134100"/>
          </a:xfrm>
        </p:spPr>
        <p:txBody>
          <a:bodyPr/>
          <a:lstStyle/>
          <a:p>
            <a:r>
              <a:rPr lang="en-US" dirty="0" smtClean="0"/>
              <a:t>300 layer structure</a:t>
            </a:r>
          </a:p>
          <a:p>
            <a:pPr lvl="1"/>
            <a:r>
              <a:rPr lang="en-US" dirty="0" smtClean="0"/>
              <a:t>1.0</a:t>
            </a:r>
            <a:r>
              <a:rPr lang="en-US" baseline="30000" dirty="0" smtClean="0"/>
              <a:t> -4</a:t>
            </a:r>
            <a:r>
              <a:rPr lang="en-US" dirty="0" smtClean="0"/>
              <a:t> </a:t>
            </a:r>
            <a:r>
              <a:rPr lang="en-US" dirty="0" smtClean="0">
                <a:latin typeface="Calibri"/>
              </a:rPr>
              <a:t>Å = 1.0 </a:t>
            </a:r>
            <a:r>
              <a:rPr lang="el-GR" dirty="0" smtClean="0">
                <a:latin typeface="Calibri"/>
              </a:rPr>
              <a:t>μ</a:t>
            </a:r>
            <a:r>
              <a:rPr lang="en-US" dirty="0" smtClean="0">
                <a:latin typeface="Calibri"/>
              </a:rPr>
              <a:t>m</a:t>
            </a:r>
            <a:endParaRPr lang="en-US" dirty="0" smtClean="0"/>
          </a:p>
          <a:p>
            <a:pPr lvl="1"/>
            <a:r>
              <a:rPr lang="en-US" dirty="0" smtClean="0"/>
              <a:t>Repeated layers give periodicity to the X-Ray diffraction pattern</a:t>
            </a:r>
          </a:p>
          <a:p>
            <a:r>
              <a:rPr lang="en-US" dirty="0" smtClean="0"/>
              <a:t>Cascade Laser</a:t>
            </a:r>
          </a:p>
          <a:p>
            <a:pPr lvl="1"/>
            <a:r>
              <a:rPr lang="en-US" dirty="0" smtClean="0">
                <a:latin typeface="Calibri" pitchFamily="34" charset="0"/>
              </a:rPr>
              <a:t>Low threshold current, high efficiency, high output power mid-IR lasers</a:t>
            </a:r>
          </a:p>
          <a:p>
            <a:r>
              <a:rPr lang="en-US" dirty="0" smtClean="0">
                <a:latin typeface="Calibri" pitchFamily="34" charset="0"/>
              </a:rPr>
              <a:t>Entered layer structure into simulation software</a:t>
            </a:r>
          </a:p>
          <a:p>
            <a:pPr lvl="1"/>
            <a:r>
              <a:rPr lang="en-US" dirty="0" smtClean="0">
                <a:latin typeface="Calibri" pitchFamily="34" charset="0"/>
              </a:rPr>
              <a:t>Compared simulation to experimental data</a:t>
            </a:r>
          </a:p>
          <a:p>
            <a:pPr lvl="1"/>
            <a:endParaRPr lang="en-US" dirty="0" smtClean="0"/>
          </a:p>
          <a:p>
            <a:endParaRPr lang="en-US" dirty="0" smtClean="0"/>
          </a:p>
          <a:p>
            <a:endParaRPr lang="en-US" dirty="0"/>
          </a:p>
        </p:txBody>
      </p:sp>
      <p:sp>
        <p:nvSpPr>
          <p:cNvPr id="4" name="Rectangle 3"/>
          <p:cNvSpPr/>
          <p:nvPr/>
        </p:nvSpPr>
        <p:spPr>
          <a:xfrm>
            <a:off x="5257800" y="2400300"/>
            <a:ext cx="1981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InAs</a:t>
            </a:r>
            <a:endParaRPr lang="en-US" sz="2000" dirty="0">
              <a:solidFill>
                <a:schemeClr val="bg1"/>
              </a:solidFill>
            </a:endParaRPr>
          </a:p>
        </p:txBody>
      </p:sp>
      <p:sp>
        <p:nvSpPr>
          <p:cNvPr id="5" name="Rectangle 4"/>
          <p:cNvSpPr/>
          <p:nvPr/>
        </p:nvSpPr>
        <p:spPr>
          <a:xfrm>
            <a:off x="5257800" y="2133600"/>
            <a:ext cx="1981200" cy="2667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AlAs</a:t>
            </a:r>
            <a:r>
              <a:rPr lang="en-US" dirty="0" smtClean="0">
                <a:solidFill>
                  <a:schemeClr val="bg1"/>
                </a:solidFill>
              </a:rPr>
              <a:t>/</a:t>
            </a:r>
            <a:r>
              <a:rPr lang="en-US" dirty="0" err="1" smtClean="0">
                <a:solidFill>
                  <a:schemeClr val="bg1"/>
                </a:solidFill>
              </a:rPr>
              <a:t>AlSb</a:t>
            </a:r>
            <a:endParaRPr lang="en-US" dirty="0">
              <a:solidFill>
                <a:schemeClr val="bg1"/>
              </a:solidFill>
            </a:endParaRPr>
          </a:p>
        </p:txBody>
      </p:sp>
      <p:sp>
        <p:nvSpPr>
          <p:cNvPr id="6" name="Rectangle 5"/>
          <p:cNvSpPr/>
          <p:nvPr/>
        </p:nvSpPr>
        <p:spPr>
          <a:xfrm>
            <a:off x="5257800" y="1790700"/>
            <a:ext cx="1981200" cy="3429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Injection Region</a:t>
            </a:r>
            <a:endParaRPr lang="en-US" dirty="0">
              <a:solidFill>
                <a:schemeClr val="bg1"/>
              </a:solidFill>
            </a:endParaRPr>
          </a:p>
        </p:txBody>
      </p:sp>
      <p:sp>
        <p:nvSpPr>
          <p:cNvPr id="7" name="Rectangle 6"/>
          <p:cNvSpPr/>
          <p:nvPr/>
        </p:nvSpPr>
        <p:spPr>
          <a:xfrm>
            <a:off x="5257800" y="1447800"/>
            <a:ext cx="1981200" cy="3429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Active Region</a:t>
            </a:r>
            <a:endParaRPr lang="en-US" dirty="0">
              <a:solidFill>
                <a:schemeClr val="bg1"/>
              </a:solidFill>
            </a:endParaRPr>
          </a:p>
        </p:txBody>
      </p:sp>
      <p:sp>
        <p:nvSpPr>
          <p:cNvPr id="8" name="Rectangle 7"/>
          <p:cNvSpPr/>
          <p:nvPr/>
        </p:nvSpPr>
        <p:spPr>
          <a:xfrm>
            <a:off x="5257800" y="9906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InAs</a:t>
            </a:r>
            <a:endParaRPr lang="en-US" dirty="0">
              <a:solidFill>
                <a:schemeClr val="bg1"/>
              </a:solidFill>
            </a:endParaRPr>
          </a:p>
        </p:txBody>
      </p:sp>
      <p:sp>
        <p:nvSpPr>
          <p:cNvPr id="9" name="Right Brace 8"/>
          <p:cNvSpPr/>
          <p:nvPr/>
        </p:nvSpPr>
        <p:spPr>
          <a:xfrm>
            <a:off x="7277100" y="2400300"/>
            <a:ext cx="304800" cy="685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277100" y="1447800"/>
            <a:ext cx="342900" cy="685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277100" y="1028700"/>
            <a:ext cx="342900" cy="4191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7696200" y="1028700"/>
            <a:ext cx="1295400" cy="381000"/>
          </a:xfrm>
          <a:prstGeom prst="rect">
            <a:avLst/>
          </a:prstGeom>
          <a:noFill/>
        </p:spPr>
        <p:txBody>
          <a:bodyPr wrap="square" rtlCol="0">
            <a:spAutoFit/>
          </a:bodyPr>
          <a:lstStyle/>
          <a:p>
            <a:r>
              <a:rPr lang="en-US" dirty="0" smtClean="0"/>
              <a:t>2.035 </a:t>
            </a:r>
            <a:r>
              <a:rPr lang="el-GR" dirty="0" smtClean="0">
                <a:latin typeface="Calibri"/>
              </a:rPr>
              <a:t>μ</a:t>
            </a:r>
            <a:r>
              <a:rPr lang="en-US" dirty="0" smtClean="0">
                <a:latin typeface="Calibri"/>
              </a:rPr>
              <a:t>m</a:t>
            </a:r>
            <a:endParaRPr lang="en-US" dirty="0"/>
          </a:p>
        </p:txBody>
      </p:sp>
      <p:sp>
        <p:nvSpPr>
          <p:cNvPr id="13" name="TextBox 12"/>
          <p:cNvSpPr txBox="1"/>
          <p:nvPr/>
        </p:nvSpPr>
        <p:spPr>
          <a:xfrm>
            <a:off x="7696200" y="1562100"/>
            <a:ext cx="1447800" cy="369332"/>
          </a:xfrm>
          <a:prstGeom prst="rect">
            <a:avLst/>
          </a:prstGeom>
          <a:noFill/>
        </p:spPr>
        <p:txBody>
          <a:bodyPr wrap="square" rtlCol="0">
            <a:spAutoFit/>
          </a:bodyPr>
          <a:lstStyle/>
          <a:p>
            <a:r>
              <a:rPr lang="en-US" dirty="0" smtClean="0"/>
              <a:t>512 </a:t>
            </a:r>
            <a:r>
              <a:rPr lang="en-US" dirty="0" smtClean="0">
                <a:latin typeface="Calibri"/>
              </a:rPr>
              <a:t>Å x 11</a:t>
            </a:r>
            <a:endParaRPr lang="en-US" dirty="0"/>
          </a:p>
        </p:txBody>
      </p:sp>
      <p:sp>
        <p:nvSpPr>
          <p:cNvPr id="14" name="TextBox 13"/>
          <p:cNvSpPr txBox="1"/>
          <p:nvPr/>
        </p:nvSpPr>
        <p:spPr>
          <a:xfrm>
            <a:off x="7658100" y="2590800"/>
            <a:ext cx="1485900" cy="369332"/>
          </a:xfrm>
          <a:prstGeom prst="rect">
            <a:avLst/>
          </a:prstGeom>
          <a:noFill/>
        </p:spPr>
        <p:txBody>
          <a:bodyPr wrap="square" rtlCol="0">
            <a:spAutoFit/>
          </a:bodyPr>
          <a:lstStyle/>
          <a:p>
            <a:r>
              <a:rPr lang="en-US" dirty="0" smtClean="0"/>
              <a:t>503 </a:t>
            </a:r>
            <a:r>
              <a:rPr lang="el-GR" dirty="0" smtClean="0">
                <a:latin typeface="Calibri"/>
              </a:rPr>
              <a:t>μ</a:t>
            </a:r>
            <a:r>
              <a:rPr lang="en-US" dirty="0" smtClean="0">
                <a:latin typeface="Calibri"/>
              </a:rPr>
              <a:t>m</a:t>
            </a:r>
            <a:endParaRPr lang="en-US" dirty="0"/>
          </a:p>
        </p:txBody>
      </p:sp>
      <p:cxnSp>
        <p:nvCxnSpPr>
          <p:cNvPr id="16" name="Straight Arrow Connector 15"/>
          <p:cNvCxnSpPr>
            <a:stCxn id="5" idx="3"/>
          </p:cNvCxnSpPr>
          <p:nvPr/>
        </p:nvCxnSpPr>
        <p:spPr>
          <a:xfrm flipV="1">
            <a:off x="7239000" y="2247900"/>
            <a:ext cx="495300" cy="19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10500" y="2133600"/>
            <a:ext cx="952500" cy="369332"/>
          </a:xfrm>
          <a:prstGeom prst="rect">
            <a:avLst/>
          </a:prstGeom>
          <a:noFill/>
        </p:spPr>
        <p:txBody>
          <a:bodyPr wrap="square" rtlCol="0">
            <a:spAutoFit/>
          </a:bodyPr>
          <a:lstStyle/>
          <a:p>
            <a:r>
              <a:rPr lang="en-US" dirty="0" smtClean="0"/>
              <a:t>17 </a:t>
            </a:r>
            <a:r>
              <a:rPr lang="en-US" dirty="0" smtClean="0">
                <a:latin typeface="Calibri"/>
              </a:rPr>
              <a:t>Å</a:t>
            </a:r>
            <a:endParaRPr lang="en-US" dirty="0"/>
          </a:p>
        </p:txBody>
      </p:sp>
      <p:sp>
        <p:nvSpPr>
          <p:cNvPr id="116" name="TextBox 115"/>
          <p:cNvSpPr txBox="1"/>
          <p:nvPr/>
        </p:nvSpPr>
        <p:spPr>
          <a:xfrm>
            <a:off x="4343400" y="3164681"/>
            <a:ext cx="4800600" cy="3693319"/>
          </a:xfrm>
          <a:prstGeom prst="rect">
            <a:avLst/>
          </a:prstGeom>
          <a:solidFill>
            <a:schemeClr val="tx2">
              <a:lumMod val="40000"/>
              <a:lumOff val="60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24" name="Group 259"/>
          <p:cNvGrpSpPr>
            <a:grpSpLocks/>
          </p:cNvGrpSpPr>
          <p:nvPr/>
        </p:nvGrpSpPr>
        <p:grpSpPr bwMode="auto">
          <a:xfrm>
            <a:off x="4419601" y="3276600"/>
            <a:ext cx="4724400" cy="3581400"/>
            <a:chOff x="2362238" y="1553359"/>
            <a:chExt cx="4506148" cy="3836800"/>
          </a:xfrm>
        </p:grpSpPr>
        <p:sp>
          <p:nvSpPr>
            <p:cNvPr id="25" name="Text Box 294"/>
            <p:cNvSpPr txBox="1">
              <a:spLocks noChangeArrowheads="1"/>
            </p:cNvSpPr>
            <p:nvPr/>
          </p:nvSpPr>
          <p:spPr bwMode="auto">
            <a:xfrm>
              <a:off x="3500880" y="1714929"/>
              <a:ext cx="3095732" cy="432707"/>
            </a:xfrm>
            <a:prstGeom prst="rect">
              <a:avLst/>
            </a:prstGeom>
            <a:noFill/>
            <a:ln w="28575">
              <a:noFill/>
              <a:miter lim="800000"/>
              <a:headEnd/>
              <a:tailEnd/>
            </a:ln>
          </p:spPr>
          <p:txBody>
            <a:bodyPr wrap="none">
              <a:spAutoFit/>
            </a:bodyPr>
            <a:lstStyle/>
            <a:p>
              <a:r>
                <a:rPr lang="en-US" b="1">
                  <a:solidFill>
                    <a:srgbClr val="FF0000"/>
                  </a:solidFill>
                  <a:latin typeface="Calibri" pitchFamily="34" charset="0"/>
                  <a:cs typeface="Times New Roman" pitchFamily="18" charset="0"/>
                </a:rPr>
                <a:t>many photons per electron</a:t>
              </a:r>
            </a:p>
          </p:txBody>
        </p:sp>
        <p:sp>
          <p:nvSpPr>
            <p:cNvPr id="26" name="Text Box 4"/>
            <p:cNvSpPr txBox="1">
              <a:spLocks noChangeArrowheads="1"/>
            </p:cNvSpPr>
            <p:nvPr/>
          </p:nvSpPr>
          <p:spPr bwMode="auto">
            <a:xfrm>
              <a:off x="3169220" y="1960983"/>
              <a:ext cx="416185" cy="756101"/>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27" name="Line 5"/>
            <p:cNvSpPr>
              <a:spLocks noChangeShapeType="1"/>
            </p:cNvSpPr>
            <p:nvPr/>
          </p:nvSpPr>
          <p:spPr bwMode="auto">
            <a:xfrm>
              <a:off x="2433809" y="2196219"/>
              <a:ext cx="708397" cy="0"/>
            </a:xfrm>
            <a:prstGeom prst="line">
              <a:avLst/>
            </a:prstGeom>
            <a:noFill/>
            <a:ln w="19050">
              <a:solidFill>
                <a:schemeClr val="bg1"/>
              </a:solidFill>
              <a:round/>
              <a:headEnd type="none" w="sm" len="sm"/>
              <a:tailEnd type="none" w="sm" len="sm"/>
            </a:ln>
          </p:spPr>
          <p:txBody>
            <a:bodyPr/>
            <a:lstStyle/>
            <a:p>
              <a:endParaRPr lang="en-US"/>
            </a:p>
          </p:txBody>
        </p:sp>
        <p:sp>
          <p:nvSpPr>
            <p:cNvPr id="28" name="Line 7"/>
            <p:cNvSpPr>
              <a:spLocks noChangeShapeType="1"/>
            </p:cNvSpPr>
            <p:nvPr/>
          </p:nvSpPr>
          <p:spPr bwMode="auto">
            <a:xfrm>
              <a:off x="3057982" y="2623609"/>
              <a:ext cx="594360" cy="0"/>
            </a:xfrm>
            <a:prstGeom prst="line">
              <a:avLst/>
            </a:prstGeom>
            <a:noFill/>
            <a:ln w="19050">
              <a:solidFill>
                <a:schemeClr val="bg1"/>
              </a:solidFill>
              <a:round/>
              <a:headEnd type="none" w="sm" len="sm"/>
              <a:tailEnd type="none" w="sm" len="sm"/>
            </a:ln>
          </p:spPr>
          <p:txBody>
            <a:bodyPr/>
            <a:lstStyle/>
            <a:p>
              <a:endParaRPr lang="en-US"/>
            </a:p>
          </p:txBody>
        </p:sp>
        <p:sp>
          <p:nvSpPr>
            <p:cNvPr id="29" name="Line 9"/>
            <p:cNvSpPr>
              <a:spLocks noChangeShapeType="1"/>
            </p:cNvSpPr>
            <p:nvPr/>
          </p:nvSpPr>
          <p:spPr bwMode="auto">
            <a:xfrm>
              <a:off x="3590328" y="3050998"/>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0" name="Line 11"/>
            <p:cNvSpPr>
              <a:spLocks noChangeShapeType="1"/>
            </p:cNvSpPr>
            <p:nvPr/>
          </p:nvSpPr>
          <p:spPr bwMode="auto">
            <a:xfrm>
              <a:off x="4122674" y="3478388"/>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1" name="Line 13"/>
            <p:cNvSpPr>
              <a:spLocks noChangeShapeType="1"/>
            </p:cNvSpPr>
            <p:nvPr/>
          </p:nvSpPr>
          <p:spPr bwMode="auto">
            <a:xfrm>
              <a:off x="4667052" y="3903442"/>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2" name="Line 15"/>
            <p:cNvSpPr>
              <a:spLocks noChangeShapeType="1"/>
            </p:cNvSpPr>
            <p:nvPr/>
          </p:nvSpPr>
          <p:spPr bwMode="auto">
            <a:xfrm>
              <a:off x="5199398" y="4330832"/>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3" name="Line 17"/>
            <p:cNvSpPr>
              <a:spLocks noChangeShapeType="1"/>
            </p:cNvSpPr>
            <p:nvPr/>
          </p:nvSpPr>
          <p:spPr bwMode="auto">
            <a:xfrm>
              <a:off x="5729648" y="4758221"/>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4" name="Line 19"/>
            <p:cNvSpPr>
              <a:spLocks noChangeShapeType="1"/>
            </p:cNvSpPr>
            <p:nvPr/>
          </p:nvSpPr>
          <p:spPr bwMode="auto">
            <a:xfrm>
              <a:off x="6274026" y="5185611"/>
              <a:ext cx="594360" cy="0"/>
            </a:xfrm>
            <a:prstGeom prst="line">
              <a:avLst/>
            </a:prstGeom>
            <a:noFill/>
            <a:ln w="19050">
              <a:solidFill>
                <a:schemeClr val="bg1"/>
              </a:solidFill>
              <a:round/>
              <a:headEnd type="none" w="sm" len="sm"/>
              <a:tailEnd type="none" w="sm" len="sm"/>
            </a:ln>
          </p:spPr>
          <p:txBody>
            <a:bodyPr/>
            <a:lstStyle/>
            <a:p>
              <a:endParaRPr lang="en-US"/>
            </a:p>
          </p:txBody>
        </p:sp>
        <p:sp>
          <p:nvSpPr>
            <p:cNvPr id="35" name="Line 20"/>
            <p:cNvSpPr>
              <a:spLocks noChangeShapeType="1"/>
            </p:cNvSpPr>
            <p:nvPr/>
          </p:nvSpPr>
          <p:spPr bwMode="auto">
            <a:xfrm>
              <a:off x="2595500" y="2125737"/>
              <a:ext cx="354199" cy="0"/>
            </a:xfrm>
            <a:prstGeom prst="line">
              <a:avLst/>
            </a:prstGeom>
            <a:noFill/>
            <a:ln w="28575">
              <a:solidFill>
                <a:srgbClr val="008000"/>
              </a:solidFill>
              <a:round/>
              <a:headEnd/>
              <a:tailEnd type="arrow" w="med" len="med"/>
            </a:ln>
          </p:spPr>
          <p:txBody>
            <a:bodyPr/>
            <a:lstStyle/>
            <a:p>
              <a:endParaRPr lang="en-US"/>
            </a:p>
          </p:txBody>
        </p:sp>
        <p:sp>
          <p:nvSpPr>
            <p:cNvPr id="36" name="Text Box 49"/>
            <p:cNvSpPr txBox="1">
              <a:spLocks noChangeArrowheads="1"/>
            </p:cNvSpPr>
            <p:nvPr/>
          </p:nvSpPr>
          <p:spPr bwMode="auto">
            <a:xfrm>
              <a:off x="3713602" y="2387664"/>
              <a:ext cx="437291"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37" name="Text Box 50"/>
            <p:cNvSpPr txBox="1">
              <a:spLocks noChangeArrowheads="1"/>
            </p:cNvSpPr>
            <p:nvPr/>
          </p:nvSpPr>
          <p:spPr bwMode="auto">
            <a:xfrm>
              <a:off x="4282029" y="2827089"/>
              <a:ext cx="518556"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38" name="Text Box 51"/>
            <p:cNvSpPr txBox="1">
              <a:spLocks noChangeArrowheads="1"/>
            </p:cNvSpPr>
            <p:nvPr/>
          </p:nvSpPr>
          <p:spPr bwMode="auto">
            <a:xfrm>
              <a:off x="4778279" y="3248180"/>
              <a:ext cx="443410"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39" name="Text Box 52"/>
            <p:cNvSpPr txBox="1">
              <a:spLocks noChangeArrowheads="1"/>
            </p:cNvSpPr>
            <p:nvPr/>
          </p:nvSpPr>
          <p:spPr bwMode="auto">
            <a:xfrm>
              <a:off x="5320560" y="3679888"/>
              <a:ext cx="466613"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40" name="Text Box 53"/>
            <p:cNvSpPr txBox="1">
              <a:spLocks noChangeArrowheads="1"/>
            </p:cNvSpPr>
            <p:nvPr/>
          </p:nvSpPr>
          <p:spPr bwMode="auto">
            <a:xfrm>
              <a:off x="5840874" y="4117684"/>
              <a:ext cx="511782"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41" name="Text Box 54"/>
            <p:cNvSpPr txBox="1">
              <a:spLocks noChangeArrowheads="1"/>
            </p:cNvSpPr>
            <p:nvPr/>
          </p:nvSpPr>
          <p:spPr bwMode="auto">
            <a:xfrm>
              <a:off x="6373220" y="4534666"/>
              <a:ext cx="472731" cy="432058"/>
            </a:xfrm>
            <a:prstGeom prst="rect">
              <a:avLst/>
            </a:prstGeom>
            <a:noFill/>
            <a:ln w="12700">
              <a:noFill/>
              <a:miter lim="800000"/>
              <a:headEnd type="none" w="sm" len="sm"/>
              <a:tailEnd type="none" w="sm" len="sm"/>
            </a:ln>
          </p:spPr>
          <p:txBody>
            <a:bodyPr>
              <a:spAutoFit/>
            </a:bodyPr>
            <a:lstStyle/>
            <a:p>
              <a:r>
                <a:rPr lang="en-US" b="1" dirty="0" err="1">
                  <a:solidFill>
                    <a:schemeClr val="bg1"/>
                  </a:solidFill>
                  <a:latin typeface="Times New Roman" pitchFamily="18" charset="0"/>
                </a:rPr>
                <a:t>hv</a:t>
              </a:r>
              <a:endParaRPr lang="en-US" b="1" dirty="0">
                <a:solidFill>
                  <a:schemeClr val="bg1"/>
                </a:solidFill>
                <a:latin typeface="Times New Roman" pitchFamily="18" charset="0"/>
              </a:endParaRPr>
            </a:p>
          </p:txBody>
        </p:sp>
        <p:sp>
          <p:nvSpPr>
            <p:cNvPr id="42" name="Text Box 56"/>
            <p:cNvSpPr txBox="1">
              <a:spLocks noChangeArrowheads="1"/>
            </p:cNvSpPr>
            <p:nvPr/>
          </p:nvSpPr>
          <p:spPr bwMode="auto">
            <a:xfrm>
              <a:off x="2418467" y="3384475"/>
              <a:ext cx="1401045" cy="432708"/>
            </a:xfrm>
            <a:prstGeom prst="rect">
              <a:avLst/>
            </a:prstGeom>
            <a:noFill/>
            <a:ln w="12700">
              <a:noFill/>
              <a:miter lim="800000"/>
              <a:headEnd type="none" w="sm" len="sm"/>
              <a:tailEnd type="none" w="sm" len="sm"/>
            </a:ln>
          </p:spPr>
          <p:txBody>
            <a:bodyPr>
              <a:spAutoFit/>
            </a:bodyPr>
            <a:lstStyle/>
            <a:p>
              <a:pPr algn="ctr"/>
              <a:r>
                <a:rPr lang="en-US" b="1" dirty="0">
                  <a:solidFill>
                    <a:srgbClr val="FF0000"/>
                  </a:solidFill>
                  <a:latin typeface="Calibri" pitchFamily="34" charset="0"/>
                </a:rPr>
                <a:t>Cascading</a:t>
              </a:r>
              <a:endParaRPr lang="en-US" sz="1200" b="1" dirty="0">
                <a:solidFill>
                  <a:srgbClr val="FF0000"/>
                </a:solidFill>
                <a:latin typeface="Calibri" pitchFamily="34" charset="0"/>
              </a:endParaRPr>
            </a:p>
          </p:txBody>
        </p:sp>
        <p:sp>
          <p:nvSpPr>
            <p:cNvPr id="43" name="Line 309"/>
            <p:cNvSpPr>
              <a:spLocks noChangeShapeType="1"/>
            </p:cNvSpPr>
            <p:nvPr/>
          </p:nvSpPr>
          <p:spPr bwMode="auto">
            <a:xfrm flipV="1">
              <a:off x="3086970" y="1701928"/>
              <a:ext cx="0" cy="267425"/>
            </a:xfrm>
            <a:prstGeom prst="line">
              <a:avLst/>
            </a:prstGeom>
            <a:ln>
              <a:headEnd/>
              <a:tailEnd type="arrow" w="med" len="med"/>
            </a:ln>
          </p:spPr>
          <p:style>
            <a:lnRef idx="3">
              <a:schemeClr val="accent1"/>
            </a:lnRef>
            <a:fillRef idx="0">
              <a:schemeClr val="accent1"/>
            </a:fillRef>
            <a:effectRef idx="2">
              <a:schemeClr val="accent1"/>
            </a:effectRef>
            <a:fontRef idx="minor">
              <a:schemeClr val="tx1"/>
            </a:fontRef>
          </p:style>
          <p:txBody>
            <a:bodyPr wrap="none" anchor="ctr"/>
            <a:lstStyle/>
            <a:p>
              <a:pPr fontAlgn="auto">
                <a:spcBef>
                  <a:spcPts val="0"/>
                </a:spcBef>
                <a:spcAft>
                  <a:spcPts val="0"/>
                </a:spcAft>
                <a:defRPr/>
              </a:pPr>
              <a:endParaRPr lang="en-US">
                <a:ln w="28575">
                  <a:solidFill>
                    <a:schemeClr val="tx1"/>
                  </a:solidFill>
                </a:ln>
              </a:endParaRPr>
            </a:p>
          </p:txBody>
        </p:sp>
        <p:sp>
          <p:nvSpPr>
            <p:cNvPr id="44" name="Text Box 312"/>
            <p:cNvSpPr txBox="1">
              <a:spLocks noChangeArrowheads="1"/>
            </p:cNvSpPr>
            <p:nvPr/>
          </p:nvSpPr>
          <p:spPr bwMode="auto">
            <a:xfrm>
              <a:off x="2754756" y="1553359"/>
              <a:ext cx="350449" cy="396053"/>
            </a:xfrm>
            <a:prstGeom prst="rect">
              <a:avLst/>
            </a:prstGeom>
            <a:noFill/>
            <a:ln w="28575">
              <a:noFill/>
              <a:miter lim="800000"/>
              <a:headEnd/>
              <a:tailEnd/>
            </a:ln>
          </p:spPr>
          <p:txBody>
            <a:bodyPr wrap="none">
              <a:spAutoFit/>
            </a:bodyPr>
            <a:lstStyle/>
            <a:p>
              <a:r>
                <a:rPr lang="en-US" sz="1200" dirty="0">
                  <a:solidFill>
                    <a:schemeClr val="bg1"/>
                  </a:solidFill>
                  <a:latin typeface="Calibri" pitchFamily="34" charset="0"/>
                </a:rPr>
                <a:t> </a:t>
              </a:r>
              <a:r>
                <a:rPr lang="en-US" sz="1600" b="1" dirty="0">
                  <a:solidFill>
                    <a:schemeClr val="bg1"/>
                  </a:solidFill>
                  <a:latin typeface="Times New Roman" pitchFamily="18" charset="0"/>
                  <a:cs typeface="Times New Roman" pitchFamily="18" charset="0"/>
                </a:rPr>
                <a:t>E</a:t>
              </a:r>
            </a:p>
          </p:txBody>
        </p:sp>
        <p:sp>
          <p:nvSpPr>
            <p:cNvPr id="45" name="Text Box 319"/>
            <p:cNvSpPr txBox="1">
              <a:spLocks noChangeArrowheads="1"/>
            </p:cNvSpPr>
            <p:nvPr/>
          </p:nvSpPr>
          <p:spPr bwMode="auto">
            <a:xfrm>
              <a:off x="2362238" y="1772446"/>
              <a:ext cx="397042" cy="504029"/>
            </a:xfrm>
            <a:prstGeom prst="rect">
              <a:avLst/>
            </a:prstGeom>
            <a:noFill/>
            <a:ln w="28575">
              <a:noFill/>
              <a:miter lim="800000"/>
              <a:headEnd/>
              <a:tailEnd/>
            </a:ln>
          </p:spPr>
          <p:txBody>
            <a:bodyPr>
              <a:spAutoFit/>
            </a:bodyPr>
            <a:lstStyle/>
            <a:p>
              <a:r>
                <a:rPr lang="en-US" sz="2200" b="1">
                  <a:solidFill>
                    <a:srgbClr val="0033CC"/>
                  </a:solidFill>
                  <a:latin typeface="Times New Roman" pitchFamily="18" charset="0"/>
                  <a:cs typeface="Times New Roman" pitchFamily="18" charset="0"/>
                </a:rPr>
                <a:t>e</a:t>
              </a:r>
            </a:p>
          </p:txBody>
        </p:sp>
        <p:sp>
          <p:nvSpPr>
            <p:cNvPr id="46" name="Down Arrow 153"/>
            <p:cNvSpPr>
              <a:spLocks noChangeArrowheads="1"/>
            </p:cNvSpPr>
            <p:nvPr/>
          </p:nvSpPr>
          <p:spPr bwMode="auto">
            <a:xfrm>
              <a:off x="3007893" y="2201779"/>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47" name="Down Arrow 154"/>
            <p:cNvSpPr>
              <a:spLocks noChangeArrowheads="1"/>
            </p:cNvSpPr>
            <p:nvPr/>
          </p:nvSpPr>
          <p:spPr bwMode="auto">
            <a:xfrm>
              <a:off x="5698958" y="4327358"/>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48" name="Down Arrow 155"/>
            <p:cNvSpPr>
              <a:spLocks noChangeArrowheads="1"/>
            </p:cNvSpPr>
            <p:nvPr/>
          </p:nvSpPr>
          <p:spPr bwMode="auto">
            <a:xfrm>
              <a:off x="5177589" y="3902242"/>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49" name="Down Arrow 156"/>
            <p:cNvSpPr>
              <a:spLocks noChangeArrowheads="1"/>
            </p:cNvSpPr>
            <p:nvPr/>
          </p:nvSpPr>
          <p:spPr bwMode="auto">
            <a:xfrm>
              <a:off x="4632156" y="3477126"/>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50" name="Down Arrow 157"/>
            <p:cNvSpPr>
              <a:spLocks noChangeArrowheads="1"/>
            </p:cNvSpPr>
            <p:nvPr/>
          </p:nvSpPr>
          <p:spPr bwMode="auto">
            <a:xfrm>
              <a:off x="4086726" y="3052011"/>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51" name="Down Arrow 158"/>
            <p:cNvSpPr>
              <a:spLocks noChangeArrowheads="1"/>
            </p:cNvSpPr>
            <p:nvPr/>
          </p:nvSpPr>
          <p:spPr bwMode="auto">
            <a:xfrm>
              <a:off x="3533273" y="2618874"/>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sp>
          <p:nvSpPr>
            <p:cNvPr id="52" name="Down Arrow 159"/>
            <p:cNvSpPr>
              <a:spLocks noChangeArrowheads="1"/>
            </p:cNvSpPr>
            <p:nvPr/>
          </p:nvSpPr>
          <p:spPr bwMode="auto">
            <a:xfrm>
              <a:off x="6236369" y="4756483"/>
              <a:ext cx="180475" cy="433137"/>
            </a:xfrm>
            <a:prstGeom prst="downArrow">
              <a:avLst>
                <a:gd name="adj1" fmla="val 50000"/>
                <a:gd name="adj2" fmla="val 50000"/>
              </a:avLst>
            </a:prstGeom>
            <a:solidFill>
              <a:srgbClr val="00B050"/>
            </a:solidFill>
            <a:ln w="28575" algn="ctr">
              <a:noFill/>
              <a:round/>
              <a:headEnd/>
              <a:tailEnd/>
            </a:ln>
          </p:spPr>
          <p:txBody>
            <a:bodyPr/>
            <a:lstStyle/>
            <a:p>
              <a:endParaRPr lang="en-US">
                <a:latin typeface="Calibri" pitchFamily="34" charset="0"/>
              </a:endParaRPr>
            </a:p>
          </p:txBody>
        </p:sp>
        <p:grpSp>
          <p:nvGrpSpPr>
            <p:cNvPr id="53" name="Group 22"/>
            <p:cNvGrpSpPr>
              <a:grpSpLocks/>
            </p:cNvGrpSpPr>
            <p:nvPr/>
          </p:nvGrpSpPr>
          <p:grpSpPr bwMode="auto">
            <a:xfrm>
              <a:off x="3432955" y="2760235"/>
              <a:ext cx="530251" cy="77070"/>
              <a:chOff x="4368" y="432"/>
              <a:chExt cx="192" cy="48"/>
            </a:xfrm>
          </p:grpSpPr>
          <p:sp>
            <p:nvSpPr>
              <p:cNvPr id="114"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15"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4" name="Group 22"/>
            <p:cNvGrpSpPr>
              <a:grpSpLocks/>
            </p:cNvGrpSpPr>
            <p:nvPr/>
          </p:nvGrpSpPr>
          <p:grpSpPr bwMode="auto">
            <a:xfrm>
              <a:off x="3986411" y="3193375"/>
              <a:ext cx="530251" cy="77070"/>
              <a:chOff x="4368" y="432"/>
              <a:chExt cx="192" cy="48"/>
            </a:xfrm>
          </p:grpSpPr>
          <p:sp>
            <p:nvSpPr>
              <p:cNvPr id="112"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13"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5" name="Group 22"/>
            <p:cNvGrpSpPr>
              <a:grpSpLocks/>
            </p:cNvGrpSpPr>
            <p:nvPr/>
          </p:nvGrpSpPr>
          <p:grpSpPr bwMode="auto">
            <a:xfrm>
              <a:off x="4515799" y="3626512"/>
              <a:ext cx="530251" cy="77070"/>
              <a:chOff x="4368" y="432"/>
              <a:chExt cx="192" cy="48"/>
            </a:xfrm>
          </p:grpSpPr>
          <p:sp>
            <p:nvSpPr>
              <p:cNvPr id="110"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11"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6" name="Group 22"/>
            <p:cNvGrpSpPr>
              <a:grpSpLocks/>
            </p:cNvGrpSpPr>
            <p:nvPr/>
          </p:nvGrpSpPr>
          <p:grpSpPr bwMode="auto">
            <a:xfrm>
              <a:off x="5069246" y="4047617"/>
              <a:ext cx="530251" cy="77070"/>
              <a:chOff x="4368" y="432"/>
              <a:chExt cx="192" cy="48"/>
            </a:xfrm>
          </p:grpSpPr>
          <p:sp>
            <p:nvSpPr>
              <p:cNvPr id="108"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09"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7" name="Group 22"/>
            <p:cNvGrpSpPr>
              <a:grpSpLocks/>
            </p:cNvGrpSpPr>
            <p:nvPr/>
          </p:nvGrpSpPr>
          <p:grpSpPr bwMode="auto">
            <a:xfrm>
              <a:off x="5598635" y="4468722"/>
              <a:ext cx="530251" cy="77070"/>
              <a:chOff x="4368" y="432"/>
              <a:chExt cx="192" cy="48"/>
            </a:xfrm>
          </p:grpSpPr>
          <p:sp>
            <p:nvSpPr>
              <p:cNvPr id="106"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07"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8" name="Group 22"/>
            <p:cNvGrpSpPr>
              <a:grpSpLocks/>
            </p:cNvGrpSpPr>
            <p:nvPr/>
          </p:nvGrpSpPr>
          <p:grpSpPr bwMode="auto">
            <a:xfrm>
              <a:off x="6128024" y="4901858"/>
              <a:ext cx="530251" cy="77070"/>
              <a:chOff x="4368" y="432"/>
              <a:chExt cx="192" cy="48"/>
            </a:xfrm>
          </p:grpSpPr>
          <p:sp>
            <p:nvSpPr>
              <p:cNvPr id="104"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05"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59" name="Group 22"/>
            <p:cNvGrpSpPr>
              <a:grpSpLocks/>
            </p:cNvGrpSpPr>
            <p:nvPr/>
          </p:nvGrpSpPr>
          <p:grpSpPr bwMode="auto">
            <a:xfrm>
              <a:off x="2895539" y="2319078"/>
              <a:ext cx="530251" cy="77070"/>
              <a:chOff x="4368" y="432"/>
              <a:chExt cx="192" cy="48"/>
            </a:xfrm>
          </p:grpSpPr>
          <p:sp>
            <p:nvSpPr>
              <p:cNvPr id="102" name="Freeform 23"/>
              <p:cNvSpPr>
                <a:spLocks/>
              </p:cNvSpPr>
              <p:nvPr/>
            </p:nvSpPr>
            <p:spPr bwMode="auto">
              <a:xfrm>
                <a:off x="4368" y="432"/>
                <a:ext cx="144" cy="48"/>
              </a:xfrm>
              <a:custGeom>
                <a:avLst/>
                <a:gdLst>
                  <a:gd name="T0" fmla="*/ 0 w 144"/>
                  <a:gd name="T1" fmla="*/ 48 h 48"/>
                  <a:gd name="T2" fmla="*/ 48 w 144"/>
                  <a:gd name="T3" fmla="*/ 0 h 48"/>
                  <a:gd name="T4" fmla="*/ 96 w 144"/>
                  <a:gd name="T5" fmla="*/ 48 h 48"/>
                  <a:gd name="T6" fmla="*/ 144 w 144"/>
                  <a:gd name="T7" fmla="*/ 0 h 48"/>
                  <a:gd name="T8" fmla="*/ 0 60000 65536"/>
                  <a:gd name="T9" fmla="*/ 0 60000 65536"/>
                  <a:gd name="T10" fmla="*/ 0 60000 65536"/>
                  <a:gd name="T11" fmla="*/ 0 60000 65536"/>
                  <a:gd name="T12" fmla="*/ 0 w 144"/>
                  <a:gd name="T13" fmla="*/ 0 h 48"/>
                  <a:gd name="T14" fmla="*/ 144 w 144"/>
                  <a:gd name="T15" fmla="*/ 48 h 48"/>
                </a:gdLst>
                <a:ahLst/>
                <a:cxnLst>
                  <a:cxn ang="T8">
                    <a:pos x="T0" y="T1"/>
                  </a:cxn>
                  <a:cxn ang="T9">
                    <a:pos x="T2" y="T3"/>
                  </a:cxn>
                  <a:cxn ang="T10">
                    <a:pos x="T4" y="T5"/>
                  </a:cxn>
                  <a:cxn ang="T11">
                    <a:pos x="T6" y="T7"/>
                  </a:cxn>
                </a:cxnLst>
                <a:rect l="T12" t="T13" r="T14" b="T15"/>
                <a:pathLst>
                  <a:path w="144" h="48">
                    <a:moveTo>
                      <a:pt x="0" y="48"/>
                    </a:moveTo>
                    <a:cubicBezTo>
                      <a:pt x="16" y="24"/>
                      <a:pt x="32" y="0"/>
                      <a:pt x="48" y="0"/>
                    </a:cubicBezTo>
                    <a:cubicBezTo>
                      <a:pt x="64" y="0"/>
                      <a:pt x="80" y="48"/>
                      <a:pt x="96" y="48"/>
                    </a:cubicBezTo>
                    <a:cubicBezTo>
                      <a:pt x="112" y="48"/>
                      <a:pt x="136" y="8"/>
                      <a:pt x="144" y="0"/>
                    </a:cubicBezTo>
                  </a:path>
                </a:pathLst>
              </a:custGeom>
              <a:solidFill>
                <a:srgbClr val="FF0000"/>
              </a:solidFill>
              <a:ln w="19050">
                <a:solidFill>
                  <a:srgbClr val="FF0000"/>
                </a:solidFill>
                <a:round/>
                <a:headEnd type="none" w="sm" len="sm"/>
                <a:tailEnd type="none" w="sm" len="sm"/>
              </a:ln>
            </p:spPr>
            <p:txBody>
              <a:bodyPr/>
              <a:lstStyle/>
              <a:p>
                <a:endParaRPr lang="en-US">
                  <a:latin typeface="Calibri" pitchFamily="34" charset="0"/>
                </a:endParaRPr>
              </a:p>
            </p:txBody>
          </p:sp>
          <p:sp>
            <p:nvSpPr>
              <p:cNvPr id="103" name="Line 24"/>
              <p:cNvSpPr>
                <a:spLocks noChangeShapeType="1"/>
              </p:cNvSpPr>
              <p:nvPr/>
            </p:nvSpPr>
            <p:spPr bwMode="auto">
              <a:xfrm>
                <a:off x="4512" y="432"/>
                <a:ext cx="48" cy="0"/>
              </a:xfrm>
              <a:prstGeom prst="line">
                <a:avLst/>
              </a:prstGeom>
              <a:noFill/>
              <a:ln w="19050">
                <a:solidFill>
                  <a:srgbClr val="FF0000"/>
                </a:solidFill>
                <a:round/>
                <a:headEnd/>
                <a:tailEnd type="arrow" w="med" len="med"/>
              </a:ln>
            </p:spPr>
            <p:txBody>
              <a:bodyPr/>
              <a:lstStyle/>
              <a:p>
                <a:endParaRPr lang="en-US"/>
              </a:p>
            </p:txBody>
          </p:sp>
        </p:grpSp>
        <p:grpSp>
          <p:nvGrpSpPr>
            <p:cNvPr id="60" name="Group 297"/>
            <p:cNvGrpSpPr>
              <a:grpSpLocks/>
            </p:cNvGrpSpPr>
            <p:nvPr/>
          </p:nvGrpSpPr>
          <p:grpSpPr bwMode="auto">
            <a:xfrm>
              <a:off x="2979822" y="1909011"/>
              <a:ext cx="228600" cy="289623"/>
              <a:chOff x="2256" y="816"/>
              <a:chExt cx="192" cy="96"/>
            </a:xfrm>
          </p:grpSpPr>
          <p:sp>
            <p:nvSpPr>
              <p:cNvPr id="100"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101"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1" name="Group 297"/>
            <p:cNvGrpSpPr>
              <a:grpSpLocks/>
            </p:cNvGrpSpPr>
            <p:nvPr/>
          </p:nvGrpSpPr>
          <p:grpSpPr bwMode="auto">
            <a:xfrm>
              <a:off x="3513221" y="2322095"/>
              <a:ext cx="228600" cy="289623"/>
              <a:chOff x="2256" y="816"/>
              <a:chExt cx="192" cy="96"/>
            </a:xfrm>
          </p:grpSpPr>
          <p:sp>
            <p:nvSpPr>
              <p:cNvPr id="98"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99"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2" name="Group 297"/>
            <p:cNvGrpSpPr>
              <a:grpSpLocks/>
            </p:cNvGrpSpPr>
            <p:nvPr/>
          </p:nvGrpSpPr>
          <p:grpSpPr bwMode="auto">
            <a:xfrm>
              <a:off x="4062664" y="2763253"/>
              <a:ext cx="228600" cy="289623"/>
              <a:chOff x="2256" y="816"/>
              <a:chExt cx="192" cy="96"/>
            </a:xfrm>
          </p:grpSpPr>
          <p:sp>
            <p:nvSpPr>
              <p:cNvPr id="96"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97"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dirty="0">
                  <a:solidFill>
                    <a:schemeClr val="bg1"/>
                  </a:solidFill>
                  <a:latin typeface="Calibri" pitchFamily="34" charset="0"/>
                </a:endParaRPr>
              </a:p>
            </p:txBody>
          </p:sp>
        </p:grpSp>
        <p:grpSp>
          <p:nvGrpSpPr>
            <p:cNvPr id="63" name="Group 297"/>
            <p:cNvGrpSpPr>
              <a:grpSpLocks/>
            </p:cNvGrpSpPr>
            <p:nvPr/>
          </p:nvGrpSpPr>
          <p:grpSpPr bwMode="auto">
            <a:xfrm>
              <a:off x="4612105" y="3180347"/>
              <a:ext cx="228600" cy="289623"/>
              <a:chOff x="2256" y="816"/>
              <a:chExt cx="192" cy="96"/>
            </a:xfrm>
          </p:grpSpPr>
          <p:sp>
            <p:nvSpPr>
              <p:cNvPr id="94"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95"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4" name="Group 297"/>
            <p:cNvGrpSpPr>
              <a:grpSpLocks/>
            </p:cNvGrpSpPr>
            <p:nvPr/>
          </p:nvGrpSpPr>
          <p:grpSpPr bwMode="auto">
            <a:xfrm>
              <a:off x="5149516" y="3609474"/>
              <a:ext cx="228600" cy="289623"/>
              <a:chOff x="2256" y="816"/>
              <a:chExt cx="192" cy="96"/>
            </a:xfrm>
          </p:grpSpPr>
          <p:sp>
            <p:nvSpPr>
              <p:cNvPr id="92"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93"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5" name="Group 297"/>
            <p:cNvGrpSpPr>
              <a:grpSpLocks/>
            </p:cNvGrpSpPr>
            <p:nvPr/>
          </p:nvGrpSpPr>
          <p:grpSpPr bwMode="auto">
            <a:xfrm>
              <a:off x="5674895" y="4038599"/>
              <a:ext cx="228600" cy="289623"/>
              <a:chOff x="2256" y="816"/>
              <a:chExt cx="192" cy="96"/>
            </a:xfrm>
          </p:grpSpPr>
          <p:sp>
            <p:nvSpPr>
              <p:cNvPr id="90"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91"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6" name="Group 297"/>
            <p:cNvGrpSpPr>
              <a:grpSpLocks/>
            </p:cNvGrpSpPr>
            <p:nvPr/>
          </p:nvGrpSpPr>
          <p:grpSpPr bwMode="auto">
            <a:xfrm>
              <a:off x="6212306" y="4467726"/>
              <a:ext cx="228600" cy="289623"/>
              <a:chOff x="2256" y="816"/>
              <a:chExt cx="192" cy="96"/>
            </a:xfrm>
          </p:grpSpPr>
          <p:sp>
            <p:nvSpPr>
              <p:cNvPr id="88" name="Arc 298"/>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sp>
            <p:nvSpPr>
              <p:cNvPr id="89" name="Arc 299"/>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p:spPr>
            <p:txBody>
              <a:bodyPr wrap="none" anchor="ctr"/>
              <a:lstStyle/>
              <a:p>
                <a:endParaRPr lang="en-US">
                  <a:latin typeface="Calibri" pitchFamily="34" charset="0"/>
                </a:endParaRPr>
              </a:p>
            </p:txBody>
          </p:sp>
        </p:grpSp>
        <p:grpSp>
          <p:nvGrpSpPr>
            <p:cNvPr id="67" name="Group 300"/>
            <p:cNvGrpSpPr>
              <a:grpSpLocks/>
            </p:cNvGrpSpPr>
            <p:nvPr/>
          </p:nvGrpSpPr>
          <p:grpSpPr bwMode="auto">
            <a:xfrm flipV="1">
              <a:off x="2911641" y="2609792"/>
              <a:ext cx="368970" cy="217629"/>
              <a:chOff x="2256" y="816"/>
              <a:chExt cx="192" cy="96"/>
            </a:xfrm>
          </p:grpSpPr>
          <p:sp>
            <p:nvSpPr>
              <p:cNvPr id="86"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87"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68" name="Group 300"/>
            <p:cNvGrpSpPr>
              <a:grpSpLocks/>
            </p:cNvGrpSpPr>
            <p:nvPr/>
          </p:nvGrpSpPr>
          <p:grpSpPr bwMode="auto">
            <a:xfrm flipV="1">
              <a:off x="3449052" y="3038919"/>
              <a:ext cx="368970" cy="217629"/>
              <a:chOff x="2256" y="816"/>
              <a:chExt cx="192" cy="96"/>
            </a:xfrm>
          </p:grpSpPr>
          <p:sp>
            <p:nvSpPr>
              <p:cNvPr id="84"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85"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69" name="Group 300"/>
            <p:cNvGrpSpPr>
              <a:grpSpLocks/>
            </p:cNvGrpSpPr>
            <p:nvPr/>
          </p:nvGrpSpPr>
          <p:grpSpPr bwMode="auto">
            <a:xfrm flipV="1">
              <a:off x="3998493" y="3468046"/>
              <a:ext cx="368970" cy="217629"/>
              <a:chOff x="2256" y="816"/>
              <a:chExt cx="192" cy="96"/>
            </a:xfrm>
          </p:grpSpPr>
          <p:sp>
            <p:nvSpPr>
              <p:cNvPr id="82"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83"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70" name="Group 300"/>
            <p:cNvGrpSpPr>
              <a:grpSpLocks/>
            </p:cNvGrpSpPr>
            <p:nvPr/>
          </p:nvGrpSpPr>
          <p:grpSpPr bwMode="auto">
            <a:xfrm flipV="1">
              <a:off x="4547936" y="3885140"/>
              <a:ext cx="368970" cy="217629"/>
              <a:chOff x="2256" y="816"/>
              <a:chExt cx="192" cy="96"/>
            </a:xfrm>
          </p:grpSpPr>
          <p:sp>
            <p:nvSpPr>
              <p:cNvPr id="80"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81"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71" name="Group 300"/>
            <p:cNvGrpSpPr>
              <a:grpSpLocks/>
            </p:cNvGrpSpPr>
            <p:nvPr/>
          </p:nvGrpSpPr>
          <p:grpSpPr bwMode="auto">
            <a:xfrm flipV="1">
              <a:off x="5085346" y="4314265"/>
              <a:ext cx="368970" cy="217629"/>
              <a:chOff x="2256" y="816"/>
              <a:chExt cx="192" cy="96"/>
            </a:xfrm>
          </p:grpSpPr>
          <p:sp>
            <p:nvSpPr>
              <p:cNvPr id="78"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79"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72" name="Group 300"/>
            <p:cNvGrpSpPr>
              <a:grpSpLocks/>
            </p:cNvGrpSpPr>
            <p:nvPr/>
          </p:nvGrpSpPr>
          <p:grpSpPr bwMode="auto">
            <a:xfrm flipV="1">
              <a:off x="5610724" y="4743391"/>
              <a:ext cx="368970" cy="217629"/>
              <a:chOff x="2256" y="816"/>
              <a:chExt cx="192" cy="96"/>
            </a:xfrm>
          </p:grpSpPr>
          <p:sp>
            <p:nvSpPr>
              <p:cNvPr id="76"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77"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nvGrpSpPr>
            <p:cNvPr id="73" name="Group 300"/>
            <p:cNvGrpSpPr>
              <a:grpSpLocks/>
            </p:cNvGrpSpPr>
            <p:nvPr/>
          </p:nvGrpSpPr>
          <p:grpSpPr bwMode="auto">
            <a:xfrm flipV="1">
              <a:off x="6136103" y="5172530"/>
              <a:ext cx="368970" cy="217629"/>
              <a:chOff x="2256" y="816"/>
              <a:chExt cx="192" cy="96"/>
            </a:xfrm>
          </p:grpSpPr>
          <p:sp>
            <p:nvSpPr>
              <p:cNvPr id="74" name="Arc 301"/>
              <p:cNvSpPr>
                <a:spLocks/>
              </p:cNvSpPr>
              <p:nvPr/>
            </p:nvSpPr>
            <p:spPr bwMode="auto">
              <a:xfrm flipV="1">
                <a:off x="2352"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sp>
            <p:nvSpPr>
              <p:cNvPr id="75" name="Arc 302"/>
              <p:cNvSpPr>
                <a:spLocks/>
              </p:cNvSpPr>
              <p:nvPr/>
            </p:nvSpPr>
            <p:spPr bwMode="auto">
              <a:xfrm flipH="1" flipV="1">
                <a:off x="2256" y="81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33CC"/>
                </a:solidFill>
                <a:prstDash val="sysDot"/>
                <a:round/>
                <a:headEnd/>
                <a:tailEnd/>
              </a:ln>
            </p:spPr>
            <p:txBody>
              <a:bodyPr wrap="none" anchor="ctr"/>
              <a:lstStyle/>
              <a:p>
                <a:endParaRPr lang="en-US">
                  <a:solidFill>
                    <a:srgbClr val="0033CC"/>
                  </a:solidFill>
                  <a:latin typeface="Calibri" pitchFamily="34" charset="0"/>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990600"/>
          </a:xfrm>
        </p:spPr>
        <p:txBody>
          <a:bodyPr/>
          <a:lstStyle/>
          <a:p>
            <a:r>
              <a:rPr lang="en-US" dirty="0" smtClean="0"/>
              <a:t>Analysis of R008</a:t>
            </a:r>
            <a:endParaRPr lang="en-US" dirty="0"/>
          </a:p>
        </p:txBody>
      </p:sp>
      <p:sp>
        <p:nvSpPr>
          <p:cNvPr id="3" name="Content Placeholder 2"/>
          <p:cNvSpPr>
            <a:spLocks noGrp="1"/>
          </p:cNvSpPr>
          <p:nvPr>
            <p:ph idx="1"/>
          </p:nvPr>
        </p:nvSpPr>
        <p:spPr>
          <a:xfrm>
            <a:off x="0" y="5295900"/>
            <a:ext cx="9144000" cy="1562100"/>
          </a:xfrm>
        </p:spPr>
        <p:txBody>
          <a:bodyPr/>
          <a:lstStyle/>
          <a:p>
            <a:r>
              <a:rPr lang="en-US" dirty="0" err="1" smtClean="0"/>
              <a:t>InAs</a:t>
            </a:r>
            <a:r>
              <a:rPr lang="en-US" dirty="0" smtClean="0"/>
              <a:t> (substrate peaks) not aligned</a:t>
            </a:r>
          </a:p>
          <a:p>
            <a:pPr lvl="1"/>
            <a:r>
              <a:rPr lang="en-US" dirty="0" smtClean="0"/>
              <a:t>Need to shift data to align</a:t>
            </a:r>
          </a:p>
          <a:p>
            <a:pPr lvl="1"/>
            <a:r>
              <a:rPr lang="en-US" dirty="0" smtClean="0"/>
              <a:t>Periodicity looks close</a:t>
            </a:r>
          </a:p>
          <a:p>
            <a:pPr lvl="1">
              <a:buNone/>
            </a:pPr>
            <a:endParaRPr lang="en-US" dirty="0"/>
          </a:p>
        </p:txBody>
      </p:sp>
      <p:graphicFrame>
        <p:nvGraphicFramePr>
          <p:cNvPr id="4" name="Chart 3"/>
          <p:cNvGraphicFramePr/>
          <p:nvPr/>
        </p:nvGraphicFramePr>
        <p:xfrm>
          <a:off x="0" y="533400"/>
          <a:ext cx="9144000" cy="4772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Analysis of R008</a:t>
            </a:r>
            <a:endParaRPr lang="en-US" dirty="0"/>
          </a:p>
        </p:txBody>
      </p:sp>
      <p:sp>
        <p:nvSpPr>
          <p:cNvPr id="3" name="Content Placeholder 2"/>
          <p:cNvSpPr>
            <a:spLocks noGrp="1"/>
          </p:cNvSpPr>
          <p:nvPr>
            <p:ph idx="1"/>
          </p:nvPr>
        </p:nvSpPr>
        <p:spPr>
          <a:xfrm>
            <a:off x="-152400" y="5105400"/>
            <a:ext cx="9296400" cy="1600200"/>
          </a:xfrm>
        </p:spPr>
        <p:txBody>
          <a:bodyPr/>
          <a:lstStyle/>
          <a:p>
            <a:r>
              <a:rPr lang="en-US" dirty="0" smtClean="0"/>
              <a:t>Added 0.013</a:t>
            </a:r>
            <a:r>
              <a:rPr lang="en-US" dirty="0" smtClean="0">
                <a:latin typeface="Book Antiqua"/>
              </a:rPr>
              <a:t>° to the simulated data to align substrate peaks</a:t>
            </a:r>
          </a:p>
          <a:p>
            <a:r>
              <a:rPr lang="en-US" dirty="0" smtClean="0">
                <a:latin typeface="Book Antiqua"/>
              </a:rPr>
              <a:t>Subtracted 6 </a:t>
            </a:r>
            <a:r>
              <a:rPr lang="en-US" dirty="0" smtClean="0">
                <a:latin typeface="Calibri"/>
              </a:rPr>
              <a:t>Å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AlAs</a:t>
            </a:r>
            <a:r>
              <a:rPr lang="en-US" dirty="0" smtClean="0">
                <a:latin typeface="Times New Roman" pitchFamily="18" charset="0"/>
                <a:cs typeface="Times New Roman" pitchFamily="18" charset="0"/>
              </a:rPr>
              <a:t> from various </a:t>
            </a:r>
            <a:r>
              <a:rPr lang="en-US" dirty="0" err="1" smtClean="0">
                <a:latin typeface="Times New Roman" pitchFamily="18" charset="0"/>
                <a:cs typeface="Times New Roman" pitchFamily="18" charset="0"/>
              </a:rPr>
              <a:t>epilayers</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rPr>
              <a:t>heterostructure</a:t>
            </a:r>
            <a:endParaRPr lang="en-US" dirty="0">
              <a:latin typeface="Times New Roman" pitchFamily="18" charset="0"/>
              <a:cs typeface="Times New Roman" pitchFamily="18" charset="0"/>
            </a:endParaRPr>
          </a:p>
        </p:txBody>
      </p:sp>
      <p:graphicFrame>
        <p:nvGraphicFramePr>
          <p:cNvPr id="4" name="Chart 3"/>
          <p:cNvGraphicFramePr/>
          <p:nvPr/>
        </p:nvGraphicFramePr>
        <p:xfrm>
          <a:off x="0" y="533400"/>
          <a:ext cx="9144000" cy="4619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990600"/>
          </a:xfrm>
        </p:spPr>
        <p:txBody>
          <a:bodyPr/>
          <a:lstStyle/>
          <a:p>
            <a:r>
              <a:rPr lang="en-US" dirty="0" smtClean="0"/>
              <a:t>Hall Effect</a:t>
            </a:r>
            <a:endParaRPr lang="en-US" dirty="0"/>
          </a:p>
        </p:txBody>
      </p:sp>
      <p:sp>
        <p:nvSpPr>
          <p:cNvPr id="3" name="Content Placeholder 2"/>
          <p:cNvSpPr>
            <a:spLocks noGrp="1"/>
          </p:cNvSpPr>
          <p:nvPr>
            <p:ph idx="1"/>
          </p:nvPr>
        </p:nvSpPr>
        <p:spPr>
          <a:xfrm>
            <a:off x="-152400" y="647700"/>
            <a:ext cx="5295900" cy="6210300"/>
          </a:xfrm>
        </p:spPr>
        <p:txBody>
          <a:bodyPr/>
          <a:lstStyle/>
          <a:p>
            <a:r>
              <a:rPr lang="en-US" dirty="0" smtClean="0"/>
              <a:t>Van </a:t>
            </a:r>
            <a:r>
              <a:rPr lang="en-US" dirty="0" err="1" smtClean="0"/>
              <a:t>der</a:t>
            </a:r>
            <a:r>
              <a:rPr lang="en-US" dirty="0" smtClean="0"/>
              <a:t> </a:t>
            </a:r>
            <a:r>
              <a:rPr lang="en-US" dirty="0" err="1" smtClean="0"/>
              <a:t>Pauw</a:t>
            </a:r>
            <a:r>
              <a:rPr lang="en-US" dirty="0" smtClean="0"/>
              <a:t> method</a:t>
            </a:r>
          </a:p>
          <a:p>
            <a:pPr lvl="1"/>
            <a:r>
              <a:rPr lang="en-US" dirty="0" smtClean="0"/>
              <a:t>Determine resistivity of the material</a:t>
            </a:r>
          </a:p>
          <a:p>
            <a:r>
              <a:rPr lang="en-US" dirty="0" smtClean="0"/>
              <a:t>Hall Effect</a:t>
            </a:r>
          </a:p>
          <a:p>
            <a:pPr lvl="1"/>
            <a:r>
              <a:rPr lang="en-US" dirty="0" smtClean="0"/>
              <a:t>Determine carrier concentration  and type           (N or P type)</a:t>
            </a:r>
          </a:p>
          <a:p>
            <a:r>
              <a:rPr lang="en-US" dirty="0" smtClean="0"/>
              <a:t>Experimental setup</a:t>
            </a:r>
          </a:p>
          <a:p>
            <a:pPr lvl="1"/>
            <a:r>
              <a:rPr lang="en-US" dirty="0" smtClean="0"/>
              <a:t>Contacts at edges of sample</a:t>
            </a:r>
          </a:p>
          <a:p>
            <a:pPr lvl="1"/>
            <a:r>
              <a:rPr lang="en-US" dirty="0" smtClean="0"/>
              <a:t>Current flows along 1 edge of sample</a:t>
            </a:r>
          </a:p>
          <a:p>
            <a:pPr lvl="1"/>
            <a:r>
              <a:rPr lang="en-US" dirty="0" smtClean="0"/>
              <a:t>Measure voltage across sample</a:t>
            </a:r>
          </a:p>
          <a:p>
            <a:pPr lvl="1"/>
            <a:r>
              <a:rPr lang="en-US" dirty="0" smtClean="0"/>
              <a:t>Repeat R measurement by switching polarities of V and I</a:t>
            </a:r>
          </a:p>
          <a:p>
            <a:endParaRPr lang="en-US" dirty="0" smtClean="0"/>
          </a:p>
          <a:p>
            <a:pPr>
              <a:buNone/>
            </a:pPr>
            <a:endParaRPr lang="en-US" dirty="0" smtClean="0"/>
          </a:p>
        </p:txBody>
      </p:sp>
      <p:pic>
        <p:nvPicPr>
          <p:cNvPr id="1028" name="Picture 4"/>
          <p:cNvPicPr>
            <a:picLocks noChangeAspect="1" noChangeArrowheads="1"/>
          </p:cNvPicPr>
          <p:nvPr/>
        </p:nvPicPr>
        <p:blipFill>
          <a:blip r:embed="rId3"/>
          <a:srcRect l="70688" t="30871" r="5688" b="26827"/>
          <a:stretch>
            <a:fillRect/>
          </a:stretch>
        </p:blipFill>
        <p:spPr bwMode="auto">
          <a:xfrm>
            <a:off x="4991100" y="457200"/>
            <a:ext cx="4152900" cy="3924300"/>
          </a:xfrm>
          <a:prstGeom prst="rect">
            <a:avLst/>
          </a:prstGeom>
          <a:noFill/>
          <a:ln w="9525">
            <a:noFill/>
            <a:miter lim="800000"/>
            <a:headEnd/>
            <a:tailEnd/>
          </a:ln>
          <a:effectLst/>
        </p:spPr>
      </p:pic>
      <p:sp>
        <p:nvSpPr>
          <p:cNvPr id="8" name="TextBox 7"/>
          <p:cNvSpPr txBox="1"/>
          <p:nvPr/>
        </p:nvSpPr>
        <p:spPr>
          <a:xfrm>
            <a:off x="4991100" y="495300"/>
            <a:ext cx="4152900" cy="230832"/>
          </a:xfrm>
          <a:prstGeom prst="rect">
            <a:avLst/>
          </a:prstGeom>
          <a:noFill/>
        </p:spPr>
        <p:txBody>
          <a:bodyPr wrap="square" rtlCol="0">
            <a:spAutoFit/>
          </a:bodyPr>
          <a:lstStyle/>
          <a:p>
            <a:r>
              <a:rPr lang="en-US" sz="900" dirty="0" smtClean="0">
                <a:solidFill>
                  <a:schemeClr val="bg1"/>
                </a:solidFill>
              </a:rPr>
              <a:t>http://en.wikipedia.org/wiki/Van_der_Pauw_method</a:t>
            </a:r>
            <a:endParaRPr lang="en-US" sz="900" dirty="0">
              <a:solidFill>
                <a:schemeClr val="bg1"/>
              </a:solidFill>
            </a:endParaRPr>
          </a:p>
        </p:txBody>
      </p:sp>
      <p:pic>
        <p:nvPicPr>
          <p:cNvPr id="3074" name="Picture 2"/>
          <p:cNvPicPr>
            <a:picLocks noChangeAspect="1" noChangeArrowheads="1"/>
          </p:cNvPicPr>
          <p:nvPr/>
        </p:nvPicPr>
        <p:blipFill>
          <a:blip r:embed="rId4"/>
          <a:srcRect l="16875" t="22500" r="45313" b="34500"/>
          <a:stretch>
            <a:fillRect/>
          </a:stretch>
        </p:blipFill>
        <p:spPr bwMode="auto">
          <a:xfrm>
            <a:off x="4991100" y="4381500"/>
            <a:ext cx="4152901" cy="24371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l="75313" t="60375" r="15937" b="26500"/>
          <a:stretch>
            <a:fillRect/>
          </a:stretch>
        </p:blipFill>
        <p:spPr bwMode="auto">
          <a:xfrm>
            <a:off x="7696200" y="4038600"/>
            <a:ext cx="1447800" cy="1143000"/>
          </a:xfrm>
          <a:prstGeom prst="rect">
            <a:avLst/>
          </a:prstGeom>
          <a:noFill/>
          <a:ln w="9525">
            <a:noFill/>
            <a:miter lim="800000"/>
            <a:headEnd/>
            <a:tailEnd/>
          </a:ln>
          <a:effectLst/>
        </p:spPr>
      </p:pic>
      <p:sp>
        <p:nvSpPr>
          <p:cNvPr id="6" name="TextBox 5"/>
          <p:cNvSpPr txBox="1"/>
          <p:nvPr/>
        </p:nvSpPr>
        <p:spPr>
          <a:xfrm>
            <a:off x="7696200" y="5105400"/>
            <a:ext cx="1447800" cy="307777"/>
          </a:xfrm>
          <a:prstGeom prst="rect">
            <a:avLst/>
          </a:prstGeom>
          <a:solidFill>
            <a:schemeClr val="accent1">
              <a:lumMod val="20000"/>
              <a:lumOff val="80000"/>
            </a:schemeClr>
          </a:solidFill>
        </p:spPr>
        <p:txBody>
          <a:bodyPr wrap="square" rtlCol="0">
            <a:spAutoFit/>
          </a:bodyPr>
          <a:lstStyle/>
          <a:p>
            <a:r>
              <a:rPr lang="en-US" sz="700" dirty="0" smtClean="0">
                <a:solidFill>
                  <a:schemeClr val="bg1"/>
                </a:solidFill>
              </a:rPr>
              <a:t>http://electron.mit.edu/~gsteele/vanderpauw/</a:t>
            </a:r>
            <a:endParaRPr lang="en-US" sz="700" dirty="0">
              <a:solidFill>
                <a:schemeClr val="bg1"/>
              </a:solidFill>
            </a:endParaRPr>
          </a:p>
        </p:txBody>
      </p:sp>
      <p:sp>
        <p:nvSpPr>
          <p:cNvPr id="9" name="TextBox 8"/>
          <p:cNvSpPr txBox="1"/>
          <p:nvPr/>
        </p:nvSpPr>
        <p:spPr>
          <a:xfrm>
            <a:off x="5029200" y="6667500"/>
            <a:ext cx="3086100" cy="215444"/>
          </a:xfrm>
          <a:prstGeom prst="rect">
            <a:avLst/>
          </a:prstGeom>
          <a:noFill/>
        </p:spPr>
        <p:txBody>
          <a:bodyPr wrap="square" rtlCol="0">
            <a:spAutoFit/>
          </a:bodyPr>
          <a:lstStyle/>
          <a:p>
            <a:r>
              <a:rPr lang="en-US" sz="800" dirty="0" smtClean="0">
                <a:solidFill>
                  <a:schemeClr val="bg1"/>
                </a:solidFill>
              </a:rPr>
              <a:t>http://electron.mit.edu/~gsteele/vanderpauw/vdp_hall.gif</a:t>
            </a:r>
            <a:endParaRPr lang="en-US" sz="800" dirty="0">
              <a:solidFill>
                <a:schemeClr val="bg1"/>
              </a:solidFill>
            </a:endParaRPr>
          </a:p>
        </p:txBody>
      </p:sp>
      <p:sp>
        <p:nvSpPr>
          <p:cNvPr id="10" name="TextBox 9"/>
          <p:cNvSpPr txBox="1"/>
          <p:nvPr/>
        </p:nvSpPr>
        <p:spPr>
          <a:xfrm>
            <a:off x="6400800" y="2095500"/>
            <a:ext cx="2743200" cy="369332"/>
          </a:xfrm>
          <a:prstGeom prst="rect">
            <a:avLst/>
          </a:prstGeom>
          <a:noFill/>
        </p:spPr>
        <p:txBody>
          <a:bodyPr wrap="square" rtlCol="0">
            <a:spAutoFit/>
          </a:bodyPr>
          <a:lstStyle/>
          <a:p>
            <a:r>
              <a:rPr lang="en-US" dirty="0" smtClean="0">
                <a:solidFill>
                  <a:schemeClr val="bg1"/>
                </a:solidFill>
              </a:rPr>
              <a:t>Lorentz Force = q(v x B)</a:t>
            </a:r>
            <a:endParaRPr lang="en-US" dirty="0">
              <a:solidFill>
                <a:schemeClr val="bg1"/>
              </a:solidFill>
            </a:endParaRPr>
          </a:p>
        </p:txBody>
      </p:sp>
      <p:sp>
        <p:nvSpPr>
          <p:cNvPr id="11" name="TextBox 10"/>
          <p:cNvSpPr txBox="1"/>
          <p:nvPr/>
        </p:nvSpPr>
        <p:spPr>
          <a:xfrm>
            <a:off x="6324600" y="4305300"/>
            <a:ext cx="1066800" cy="369332"/>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0500"/>
            <a:ext cx="8229600" cy="990600"/>
          </a:xfrm>
        </p:spPr>
        <p:txBody>
          <a:bodyPr/>
          <a:lstStyle/>
          <a:p>
            <a:r>
              <a:rPr lang="en-US" dirty="0" smtClean="0"/>
              <a:t>Hall Effect Experimental Data</a:t>
            </a:r>
            <a:endParaRPr lang="en-US" dirty="0"/>
          </a:p>
        </p:txBody>
      </p:sp>
      <p:sp>
        <p:nvSpPr>
          <p:cNvPr id="3" name="Content Placeholder 2"/>
          <p:cNvSpPr>
            <a:spLocks noGrp="1"/>
          </p:cNvSpPr>
          <p:nvPr>
            <p:ph idx="1"/>
          </p:nvPr>
        </p:nvSpPr>
        <p:spPr>
          <a:xfrm>
            <a:off x="-228600" y="419100"/>
            <a:ext cx="4800600" cy="6362700"/>
          </a:xfrm>
        </p:spPr>
        <p:txBody>
          <a:bodyPr/>
          <a:lstStyle/>
          <a:p>
            <a:r>
              <a:rPr lang="en-US" dirty="0" smtClean="0"/>
              <a:t>Measurements</a:t>
            </a:r>
          </a:p>
          <a:p>
            <a:pPr lvl="1"/>
            <a:r>
              <a:rPr lang="en-US" dirty="0" smtClean="0"/>
              <a:t>Slope of linear fit</a:t>
            </a:r>
          </a:p>
          <a:p>
            <a:pPr lvl="2"/>
            <a:r>
              <a:rPr lang="en-US" dirty="0" smtClean="0"/>
              <a:t>m = </a:t>
            </a:r>
            <a:r>
              <a:rPr lang="en-US" dirty="0" err="1" smtClean="0"/>
              <a:t>dR</a:t>
            </a:r>
            <a:r>
              <a:rPr lang="en-US" baseline="-25000" dirty="0" err="1" smtClean="0"/>
              <a:t>H</a:t>
            </a:r>
            <a:r>
              <a:rPr lang="en-US" dirty="0" smtClean="0"/>
              <a:t>/dB</a:t>
            </a:r>
          </a:p>
          <a:p>
            <a:pPr lvl="2"/>
            <a:r>
              <a:rPr lang="en-US" dirty="0" smtClean="0"/>
              <a:t>Positive slope= n-type doping (electrons)</a:t>
            </a:r>
          </a:p>
          <a:p>
            <a:pPr lvl="1"/>
            <a:r>
              <a:rPr lang="en-US" dirty="0" smtClean="0"/>
              <a:t>Carrier concentration – number current carriers in cm</a:t>
            </a:r>
            <a:r>
              <a:rPr lang="en-US" baseline="30000" dirty="0" smtClean="0"/>
              <a:t>-3</a:t>
            </a:r>
            <a:r>
              <a:rPr lang="en-US" dirty="0" smtClean="0"/>
              <a:t> , factor of doping </a:t>
            </a:r>
          </a:p>
          <a:p>
            <a:pPr lvl="1"/>
            <a:r>
              <a:rPr lang="en-US" dirty="0" smtClean="0"/>
              <a:t>Resistivity of the material</a:t>
            </a:r>
            <a:endParaRPr lang="en-US" dirty="0" smtClean="0">
              <a:latin typeface="Calibri"/>
            </a:endParaRPr>
          </a:p>
          <a:p>
            <a:pPr lvl="1"/>
            <a:r>
              <a:rPr lang="en-US" dirty="0" smtClean="0">
                <a:latin typeface="Calibri"/>
              </a:rPr>
              <a:t>Carrier mobility- </a:t>
            </a:r>
            <a:r>
              <a:rPr lang="en-US" dirty="0" smtClean="0"/>
              <a:t>proportionality constant between the drift velocity of carriers in an E-field</a:t>
            </a:r>
            <a:endParaRPr lang="en-US" dirty="0" smtClean="0">
              <a:latin typeface="Calibri"/>
            </a:endParaRPr>
          </a:p>
          <a:p>
            <a:r>
              <a:rPr lang="en-US" dirty="0" smtClean="0">
                <a:latin typeface="Calibri"/>
              </a:rPr>
              <a:t>Determine the electronic properties</a:t>
            </a:r>
            <a:r>
              <a:rPr lang="en-US" dirty="0" smtClean="0"/>
              <a:t> of sample</a:t>
            </a:r>
            <a:endParaRPr lang="en-US" dirty="0" smtClean="0">
              <a:latin typeface="Calibri"/>
            </a:endParaRPr>
          </a:p>
        </p:txBody>
      </p:sp>
      <p:pic>
        <p:nvPicPr>
          <p:cNvPr id="2051" name="Picture 3"/>
          <p:cNvPicPr>
            <a:picLocks noChangeAspect="1" noChangeArrowheads="1"/>
          </p:cNvPicPr>
          <p:nvPr/>
        </p:nvPicPr>
        <p:blipFill>
          <a:blip r:embed="rId2"/>
          <a:srcRect l="43437" t="28000" r="9688" b="28500"/>
          <a:stretch>
            <a:fillRect/>
          </a:stretch>
        </p:blipFill>
        <p:spPr bwMode="auto">
          <a:xfrm>
            <a:off x="4343400" y="2743200"/>
            <a:ext cx="4800600" cy="41148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l="75313" t="59500" r="15937" b="26500"/>
          <a:stretch>
            <a:fillRect/>
          </a:stretch>
        </p:blipFill>
        <p:spPr bwMode="auto">
          <a:xfrm>
            <a:off x="5448300" y="952500"/>
            <a:ext cx="2019300" cy="1700463"/>
          </a:xfrm>
          <a:prstGeom prst="rect">
            <a:avLst/>
          </a:prstGeom>
          <a:noFill/>
          <a:ln w="9525">
            <a:noFill/>
            <a:miter lim="800000"/>
            <a:headEnd/>
            <a:tailEnd/>
          </a:ln>
          <a:effectLst/>
        </p:spPr>
      </p:pic>
      <p:sp>
        <p:nvSpPr>
          <p:cNvPr id="9" name="TextBox 8"/>
          <p:cNvSpPr txBox="1"/>
          <p:nvPr/>
        </p:nvSpPr>
        <p:spPr>
          <a:xfrm>
            <a:off x="5219700" y="800100"/>
            <a:ext cx="381000" cy="533400"/>
          </a:xfrm>
          <a:prstGeom prst="rect">
            <a:avLst/>
          </a:prstGeom>
          <a:solidFill>
            <a:schemeClr val="accent1">
              <a:lumMod val="40000"/>
              <a:lumOff val="60000"/>
            </a:schemeClr>
          </a:solidFill>
        </p:spPr>
        <p:txBody>
          <a:bodyPr wrap="square" rtlCol="0">
            <a:spAutoFit/>
          </a:bodyPr>
          <a:lstStyle/>
          <a:p>
            <a:r>
              <a:rPr lang="en-US" sz="2800" dirty="0" smtClean="0">
                <a:solidFill>
                  <a:schemeClr val="bg1"/>
                </a:solidFill>
              </a:rPr>
              <a:t>A</a:t>
            </a:r>
            <a:endParaRPr lang="en-US" sz="2800" dirty="0">
              <a:solidFill>
                <a:schemeClr val="bg1"/>
              </a:solidFill>
            </a:endParaRPr>
          </a:p>
        </p:txBody>
      </p:sp>
      <p:sp>
        <p:nvSpPr>
          <p:cNvPr id="10" name="TextBox 9"/>
          <p:cNvSpPr txBox="1"/>
          <p:nvPr/>
        </p:nvSpPr>
        <p:spPr>
          <a:xfrm>
            <a:off x="5219700" y="2209800"/>
            <a:ext cx="381000" cy="533400"/>
          </a:xfrm>
          <a:prstGeom prst="rect">
            <a:avLst/>
          </a:prstGeom>
          <a:solidFill>
            <a:schemeClr val="accent1">
              <a:lumMod val="40000"/>
              <a:lumOff val="60000"/>
            </a:schemeClr>
          </a:solidFill>
        </p:spPr>
        <p:txBody>
          <a:bodyPr wrap="square" rtlCol="0">
            <a:spAutoFit/>
          </a:bodyPr>
          <a:lstStyle/>
          <a:p>
            <a:r>
              <a:rPr lang="en-US" sz="2800" dirty="0" smtClean="0">
                <a:solidFill>
                  <a:schemeClr val="bg1"/>
                </a:solidFill>
              </a:rPr>
              <a:t>B</a:t>
            </a:r>
            <a:endParaRPr lang="en-US" sz="2800" dirty="0">
              <a:solidFill>
                <a:schemeClr val="bg1"/>
              </a:solidFill>
            </a:endParaRPr>
          </a:p>
        </p:txBody>
      </p:sp>
      <p:sp>
        <p:nvSpPr>
          <p:cNvPr id="11" name="TextBox 10"/>
          <p:cNvSpPr txBox="1"/>
          <p:nvPr/>
        </p:nvSpPr>
        <p:spPr>
          <a:xfrm>
            <a:off x="7277100" y="2209800"/>
            <a:ext cx="419100" cy="533400"/>
          </a:xfrm>
          <a:prstGeom prst="rect">
            <a:avLst/>
          </a:prstGeom>
          <a:solidFill>
            <a:schemeClr val="accent1">
              <a:lumMod val="40000"/>
              <a:lumOff val="60000"/>
            </a:schemeClr>
          </a:solidFill>
        </p:spPr>
        <p:txBody>
          <a:bodyPr wrap="square" rtlCol="0">
            <a:spAutoFit/>
          </a:bodyPr>
          <a:lstStyle/>
          <a:p>
            <a:r>
              <a:rPr lang="en-US" sz="2800" dirty="0" smtClean="0">
                <a:solidFill>
                  <a:schemeClr val="bg1"/>
                </a:solidFill>
              </a:rPr>
              <a:t>D</a:t>
            </a:r>
            <a:endParaRPr lang="en-US" sz="2800" dirty="0">
              <a:solidFill>
                <a:schemeClr val="bg1"/>
              </a:solidFill>
            </a:endParaRPr>
          </a:p>
        </p:txBody>
      </p:sp>
      <p:sp>
        <p:nvSpPr>
          <p:cNvPr id="12" name="TextBox 11"/>
          <p:cNvSpPr txBox="1"/>
          <p:nvPr/>
        </p:nvSpPr>
        <p:spPr>
          <a:xfrm>
            <a:off x="7239000" y="800100"/>
            <a:ext cx="419100" cy="533400"/>
          </a:xfrm>
          <a:prstGeom prst="rect">
            <a:avLst/>
          </a:prstGeom>
          <a:solidFill>
            <a:schemeClr val="accent1">
              <a:lumMod val="40000"/>
              <a:lumOff val="60000"/>
            </a:schemeClr>
          </a:solidFill>
        </p:spPr>
        <p:txBody>
          <a:bodyPr wrap="square" rtlCol="0">
            <a:spAutoFit/>
          </a:bodyPr>
          <a:lstStyle/>
          <a:p>
            <a:r>
              <a:rPr lang="en-US" sz="2800" dirty="0" smtClean="0">
                <a:solidFill>
                  <a:schemeClr val="bg1"/>
                </a:solidFill>
              </a:rPr>
              <a:t>C</a:t>
            </a:r>
            <a:endParaRPr lang="en-US" sz="2800" dirty="0">
              <a:solidFill>
                <a:schemeClr val="bg1"/>
              </a:solidFill>
            </a:endParaRPr>
          </a:p>
        </p:txBody>
      </p:sp>
      <p:sp>
        <p:nvSpPr>
          <p:cNvPr id="13" name="TextBox 12"/>
          <p:cNvSpPr txBox="1"/>
          <p:nvPr/>
        </p:nvSpPr>
        <p:spPr>
          <a:xfrm>
            <a:off x="5715000" y="800100"/>
            <a:ext cx="1447800" cy="338554"/>
          </a:xfrm>
          <a:prstGeom prst="rect">
            <a:avLst/>
          </a:prstGeom>
          <a:solidFill>
            <a:schemeClr val="accent1">
              <a:lumMod val="20000"/>
              <a:lumOff val="80000"/>
            </a:schemeClr>
          </a:solidFill>
        </p:spPr>
        <p:txBody>
          <a:bodyPr wrap="square" rtlCol="0">
            <a:spAutoFit/>
          </a:bodyPr>
          <a:lstStyle/>
          <a:p>
            <a:r>
              <a:rPr lang="en-US" sz="800" dirty="0" smtClean="0">
                <a:solidFill>
                  <a:schemeClr val="bg1"/>
                </a:solidFill>
              </a:rPr>
              <a:t>http://electron.mit.edu/~gsteele/vanderpauw/</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5562600" y="990600"/>
            <a:ext cx="3581400" cy="4524315"/>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a:xfrm>
            <a:off x="190500" y="-190500"/>
            <a:ext cx="8229600" cy="990600"/>
          </a:xfrm>
        </p:spPr>
        <p:txBody>
          <a:bodyPr/>
          <a:lstStyle/>
          <a:p>
            <a:r>
              <a:rPr lang="en-US" dirty="0" smtClean="0"/>
              <a:t>Future Plans</a:t>
            </a:r>
            <a:endParaRPr lang="en-US" dirty="0"/>
          </a:p>
        </p:txBody>
      </p:sp>
      <p:sp>
        <p:nvSpPr>
          <p:cNvPr id="3" name="Content Placeholder 2"/>
          <p:cNvSpPr>
            <a:spLocks noGrp="1"/>
          </p:cNvSpPr>
          <p:nvPr>
            <p:ph idx="1"/>
          </p:nvPr>
        </p:nvSpPr>
        <p:spPr>
          <a:xfrm>
            <a:off x="0" y="533400"/>
            <a:ext cx="5905500" cy="6324600"/>
          </a:xfrm>
        </p:spPr>
        <p:txBody>
          <a:bodyPr/>
          <a:lstStyle/>
          <a:p>
            <a:r>
              <a:rPr lang="en-US" dirty="0" smtClean="0"/>
              <a:t>Grow </a:t>
            </a:r>
            <a:r>
              <a:rPr lang="en-US" dirty="0" err="1" smtClean="0"/>
              <a:t>InSb</a:t>
            </a:r>
            <a:r>
              <a:rPr lang="en-US" dirty="0" smtClean="0"/>
              <a:t> on Silicon to incorporate into electronics</a:t>
            </a:r>
          </a:p>
          <a:p>
            <a:pPr lvl="1"/>
            <a:r>
              <a:rPr lang="en-US" dirty="0" smtClean="0"/>
              <a:t>Started on </a:t>
            </a:r>
            <a:r>
              <a:rPr lang="en-US" dirty="0" err="1" smtClean="0"/>
              <a:t>GaAs</a:t>
            </a:r>
            <a:r>
              <a:rPr lang="en-US" dirty="0" smtClean="0"/>
              <a:t> (Gallium Arsenide) as substrate </a:t>
            </a:r>
          </a:p>
          <a:p>
            <a:pPr lvl="1"/>
            <a:r>
              <a:rPr lang="en-US" dirty="0" smtClean="0"/>
              <a:t>Currently, using </a:t>
            </a:r>
            <a:r>
              <a:rPr lang="en-US" dirty="0" err="1" smtClean="0"/>
              <a:t>Ge</a:t>
            </a:r>
            <a:r>
              <a:rPr lang="en-US" dirty="0" smtClean="0"/>
              <a:t> (Germanium) as the substrate</a:t>
            </a:r>
          </a:p>
          <a:p>
            <a:r>
              <a:rPr lang="en-US" dirty="0" smtClean="0"/>
              <a:t>Use X-Ray Diffraction </a:t>
            </a:r>
          </a:p>
          <a:p>
            <a:pPr lvl="1"/>
            <a:r>
              <a:rPr lang="en-US" dirty="0" smtClean="0"/>
              <a:t>Determine crystalline  quality of samples grown in MBE  </a:t>
            </a:r>
          </a:p>
          <a:p>
            <a:r>
              <a:rPr lang="en-US" dirty="0" smtClean="0"/>
              <a:t>Hall Effect</a:t>
            </a:r>
          </a:p>
          <a:p>
            <a:pPr lvl="1"/>
            <a:r>
              <a:rPr lang="en-US" dirty="0" smtClean="0"/>
              <a:t>Help determine electronic properties</a:t>
            </a:r>
          </a:p>
          <a:p>
            <a:r>
              <a:rPr lang="en-US" dirty="0" smtClean="0"/>
              <a:t>Infrared Spectroscopy </a:t>
            </a:r>
          </a:p>
          <a:p>
            <a:pPr lvl="1"/>
            <a:r>
              <a:rPr lang="en-US" dirty="0" smtClean="0"/>
              <a:t>Help determine the photonic properties of samples  </a:t>
            </a:r>
          </a:p>
          <a:p>
            <a:pPr lvl="1"/>
            <a:endParaRPr lang="en-US" dirty="0"/>
          </a:p>
        </p:txBody>
      </p:sp>
      <p:pic>
        <p:nvPicPr>
          <p:cNvPr id="53" name="Picture 52" descr="ir555_3.jpg"/>
          <p:cNvPicPr>
            <a:picLocks noChangeAspect="1"/>
          </p:cNvPicPr>
          <p:nvPr/>
        </p:nvPicPr>
        <p:blipFill>
          <a:blip r:embed="rId3"/>
          <a:stretch>
            <a:fillRect/>
          </a:stretch>
        </p:blipFill>
        <p:spPr>
          <a:xfrm>
            <a:off x="5582963" y="1295400"/>
            <a:ext cx="3547241" cy="3200400"/>
          </a:xfrm>
          <a:prstGeom prst="rect">
            <a:avLst/>
          </a:prstGeom>
        </p:spPr>
      </p:pic>
      <p:sp>
        <p:nvSpPr>
          <p:cNvPr id="54" name="TextBox 53"/>
          <p:cNvSpPr txBox="1"/>
          <p:nvPr/>
        </p:nvSpPr>
        <p:spPr>
          <a:xfrm>
            <a:off x="5600700" y="4572000"/>
            <a:ext cx="3543300" cy="553998"/>
          </a:xfrm>
          <a:prstGeom prst="rect">
            <a:avLst/>
          </a:prstGeom>
          <a:noFill/>
        </p:spPr>
        <p:txBody>
          <a:bodyPr wrap="square" rtlCol="0">
            <a:spAutoFit/>
          </a:bodyPr>
          <a:lstStyle/>
          <a:p>
            <a:r>
              <a:rPr lang="en-US" sz="600" dirty="0" smtClean="0">
                <a:solidFill>
                  <a:schemeClr val="bg1"/>
                </a:solidFill>
              </a:rPr>
              <a:t>http://images.google.com/imgres?imgurl=http://www.x20.org/images/PCB_iR_microchip_evaluation.jpg&amp;imgrefurl=http://www.x20.org/thermal/ir555.htm&amp;h=86&amp;w=100&amp;sz=2&amp;hl=en&amp;start=3&amp;um=1&amp;usg=__utgjSMy-R-B_tVhPXA_YNIaKKa4=&amp;tbnid=zNZMBU3QQOaM5M:&amp;tbnh=71&amp;tbnw=82&amp;prev=/images%3Fq%3DInSb%2Bmicrochip%26um%3D1%26hl%3Den%26sa%3DN</a:t>
            </a:r>
            <a:endParaRPr lang="en-US" sz="600" dirty="0">
              <a:solidFill>
                <a:schemeClr val="bg1"/>
              </a:solidFill>
            </a:endParaRPr>
          </a:p>
        </p:txBody>
      </p:sp>
      <p:sp>
        <p:nvSpPr>
          <p:cNvPr id="26" name="TextBox 25"/>
          <p:cNvSpPr txBox="1"/>
          <p:nvPr/>
        </p:nvSpPr>
        <p:spPr>
          <a:xfrm>
            <a:off x="5600700" y="3733800"/>
            <a:ext cx="3543300" cy="646331"/>
          </a:xfrm>
          <a:prstGeom prst="rect">
            <a:avLst/>
          </a:prstGeom>
          <a:solidFill>
            <a:schemeClr val="bg1"/>
          </a:solidFill>
        </p:spPr>
        <p:txBody>
          <a:bodyPr wrap="square" rtlCol="0">
            <a:spAutoFit/>
          </a:bodyPr>
          <a:lstStyle/>
          <a:p>
            <a:r>
              <a:rPr lang="en-US" dirty="0" smtClean="0"/>
              <a:t>Infrared Image of suspect in total darkness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9100" y="0"/>
            <a:ext cx="8229600" cy="914400"/>
          </a:xfrm>
        </p:spPr>
        <p:txBody>
          <a:bodyPr/>
          <a:lstStyle/>
          <a:p>
            <a:r>
              <a:rPr lang="en-US" dirty="0"/>
              <a:t>Outline</a:t>
            </a:r>
          </a:p>
        </p:txBody>
      </p:sp>
      <p:sp>
        <p:nvSpPr>
          <p:cNvPr id="5123" name="Rectangle 3"/>
          <p:cNvSpPr>
            <a:spLocks noGrp="1" noChangeArrowheads="1"/>
          </p:cNvSpPr>
          <p:nvPr>
            <p:ph idx="1"/>
          </p:nvPr>
        </p:nvSpPr>
        <p:spPr>
          <a:xfrm>
            <a:off x="228600" y="800100"/>
            <a:ext cx="8458200" cy="5448300"/>
          </a:xfrm>
        </p:spPr>
        <p:txBody>
          <a:bodyPr>
            <a:normAutofit/>
          </a:bodyPr>
          <a:lstStyle/>
          <a:p>
            <a:pPr marL="233363" indent="-233363"/>
            <a:r>
              <a:rPr lang="en-US" dirty="0" err="1" smtClean="0"/>
              <a:t>Heterostructures</a:t>
            </a:r>
            <a:endParaRPr lang="en-US" dirty="0" smtClean="0"/>
          </a:p>
          <a:p>
            <a:pPr marL="233363" indent="-233363"/>
            <a:r>
              <a:rPr lang="en-US" dirty="0" smtClean="0"/>
              <a:t>Quantum Wells</a:t>
            </a:r>
          </a:p>
          <a:p>
            <a:pPr marL="233363" indent="-233363"/>
            <a:r>
              <a:rPr lang="en-US" dirty="0" smtClean="0"/>
              <a:t>Motivation</a:t>
            </a:r>
            <a:endParaRPr lang="en-US" dirty="0"/>
          </a:p>
          <a:p>
            <a:pPr marL="553403" lvl="1" indent="-233363"/>
            <a:r>
              <a:rPr lang="en-US" dirty="0" smtClean="0"/>
              <a:t>Uses of </a:t>
            </a:r>
            <a:r>
              <a:rPr lang="en-US" dirty="0" err="1" smtClean="0"/>
              <a:t>InSb</a:t>
            </a:r>
            <a:r>
              <a:rPr lang="en-US" dirty="0" smtClean="0"/>
              <a:t> (</a:t>
            </a:r>
            <a:r>
              <a:rPr lang="en-US" b="1" dirty="0" smtClean="0"/>
              <a:t>Indium </a:t>
            </a:r>
            <a:r>
              <a:rPr lang="en-US" b="1" dirty="0" err="1" smtClean="0"/>
              <a:t>Antimonide</a:t>
            </a:r>
            <a:r>
              <a:rPr lang="en-US" b="1" dirty="0" smtClean="0"/>
              <a:t>) </a:t>
            </a:r>
            <a:r>
              <a:rPr lang="en-US" dirty="0" err="1" smtClean="0"/>
              <a:t>heterostructures</a:t>
            </a:r>
            <a:endParaRPr lang="en-US" sz="1600" dirty="0" smtClean="0"/>
          </a:p>
          <a:p>
            <a:pPr marL="233363" indent="-233363"/>
            <a:r>
              <a:rPr lang="en-US" dirty="0" smtClean="0"/>
              <a:t>InSb Crystal</a:t>
            </a:r>
          </a:p>
          <a:p>
            <a:pPr marL="233363" indent="-233363"/>
            <a:r>
              <a:rPr lang="en-US" dirty="0" smtClean="0"/>
              <a:t>Molecular Beam </a:t>
            </a:r>
            <a:r>
              <a:rPr lang="en-US" dirty="0" err="1" smtClean="0"/>
              <a:t>Epitaxy</a:t>
            </a:r>
            <a:endParaRPr lang="en-US" dirty="0" smtClean="0"/>
          </a:p>
          <a:p>
            <a:pPr marL="233363" indent="-233363"/>
            <a:r>
              <a:rPr lang="en-US" dirty="0" smtClean="0"/>
              <a:t>X-Ray Diffraction</a:t>
            </a:r>
          </a:p>
          <a:p>
            <a:pPr marL="233363" indent="-233363"/>
            <a:r>
              <a:rPr lang="en-US" dirty="0" smtClean="0"/>
              <a:t>Hall Effect</a:t>
            </a:r>
          </a:p>
          <a:p>
            <a:pPr marL="233363" indent="-233363"/>
            <a:r>
              <a:rPr lang="en-US" dirty="0" smtClean="0"/>
              <a:t>Future Plans in this research</a:t>
            </a:r>
          </a:p>
          <a:p>
            <a:pPr marL="233363" indent="-233363"/>
            <a:r>
              <a:rPr lang="en-US" dirty="0" smtClean="0"/>
              <a:t>Conclusion</a:t>
            </a:r>
          </a:p>
          <a:p>
            <a:pPr marL="233363" indent="-233363"/>
            <a:r>
              <a:rPr lang="en-US" dirty="0" smtClean="0"/>
              <a:t>Questions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Questions?</a:t>
            </a:r>
            <a:endParaRPr lang="en-US" dirty="0"/>
          </a:p>
        </p:txBody>
      </p:sp>
      <p:pic>
        <p:nvPicPr>
          <p:cNvPr id="3074" name="Picture 2"/>
          <p:cNvPicPr>
            <a:picLocks noGrp="1" noChangeAspect="1" noChangeArrowheads="1"/>
          </p:cNvPicPr>
          <p:nvPr>
            <p:ph idx="1"/>
          </p:nvPr>
        </p:nvPicPr>
        <p:blipFill>
          <a:blip r:embed="rId3"/>
          <a:srcRect l="14517" t="17887" r="66040" b="45561"/>
          <a:stretch>
            <a:fillRect/>
          </a:stretch>
        </p:blipFill>
        <p:spPr bwMode="auto">
          <a:xfrm>
            <a:off x="1219200" y="948690"/>
            <a:ext cx="6515100" cy="5909310"/>
          </a:xfrm>
          <a:prstGeom prst="rect">
            <a:avLst/>
          </a:prstGeom>
          <a:noFill/>
          <a:ln w="9525">
            <a:noFill/>
            <a:miter lim="800000"/>
            <a:headEnd/>
            <a:tailEnd/>
          </a:ln>
          <a:effectLst/>
        </p:spPr>
      </p:pic>
      <p:sp>
        <p:nvSpPr>
          <p:cNvPr id="6" name="TextBox 5"/>
          <p:cNvSpPr txBox="1"/>
          <p:nvPr/>
        </p:nvSpPr>
        <p:spPr>
          <a:xfrm>
            <a:off x="2438400" y="6627168"/>
            <a:ext cx="3848100" cy="230832"/>
          </a:xfrm>
          <a:prstGeom prst="rect">
            <a:avLst/>
          </a:prstGeom>
          <a:noFill/>
        </p:spPr>
        <p:txBody>
          <a:bodyPr wrap="square" rtlCol="0">
            <a:spAutoFit/>
          </a:bodyPr>
          <a:lstStyle/>
          <a:p>
            <a:r>
              <a:rPr lang="en-US" sz="900" dirty="0" smtClean="0">
                <a:solidFill>
                  <a:schemeClr val="bg1"/>
                </a:solidFill>
              </a:rPr>
              <a:t>http://www.mathematicianspictures.com/Images/whmug_250w.jpg</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err="1" smtClean="0"/>
              <a:t>Heterostructures</a:t>
            </a:r>
            <a:endParaRPr lang="en-US" dirty="0"/>
          </a:p>
        </p:txBody>
      </p:sp>
      <p:sp>
        <p:nvSpPr>
          <p:cNvPr id="3" name="Content Placeholder 2"/>
          <p:cNvSpPr>
            <a:spLocks noGrp="1"/>
          </p:cNvSpPr>
          <p:nvPr>
            <p:ph idx="1"/>
          </p:nvPr>
        </p:nvSpPr>
        <p:spPr>
          <a:xfrm>
            <a:off x="-190500" y="342900"/>
            <a:ext cx="6019800" cy="4343400"/>
          </a:xfrm>
        </p:spPr>
        <p:txBody>
          <a:bodyPr/>
          <a:lstStyle/>
          <a:p>
            <a:r>
              <a:rPr lang="en-US" dirty="0" err="1" smtClean="0"/>
              <a:t>Heterostructure</a:t>
            </a:r>
            <a:r>
              <a:rPr lang="en-US" dirty="0" smtClean="0"/>
              <a:t>- two or more crystalline materials incorporated into a single crystal structure</a:t>
            </a:r>
          </a:p>
          <a:p>
            <a:pPr lvl="1"/>
            <a:r>
              <a:rPr lang="en-US" dirty="0" smtClean="0"/>
              <a:t>Buffer layers decrease the number of defects in </a:t>
            </a:r>
            <a:r>
              <a:rPr lang="en-US" dirty="0" err="1" smtClean="0"/>
              <a:t>epilayer</a:t>
            </a:r>
            <a:r>
              <a:rPr lang="en-US" dirty="0" smtClean="0"/>
              <a:t> when the substrate is dissimilar</a:t>
            </a:r>
          </a:p>
          <a:p>
            <a:pPr lvl="1"/>
            <a:r>
              <a:rPr lang="en-US" dirty="0" smtClean="0"/>
              <a:t>Mismatch in the crystal structure of each layer causes defects in the </a:t>
            </a:r>
            <a:r>
              <a:rPr lang="en-US" dirty="0" err="1" smtClean="0"/>
              <a:t>epilayer</a:t>
            </a:r>
            <a:endParaRPr lang="en-US" dirty="0" smtClean="0"/>
          </a:p>
          <a:p>
            <a:pPr lvl="1"/>
            <a:r>
              <a:rPr lang="en-US" dirty="0" smtClean="0"/>
              <a:t>10%AlInSb – 10%Al &amp; 90% In mixed with </a:t>
            </a:r>
            <a:r>
              <a:rPr lang="en-US" dirty="0" err="1" smtClean="0"/>
              <a:t>Sb</a:t>
            </a:r>
            <a:endParaRPr lang="en-US" dirty="0"/>
          </a:p>
        </p:txBody>
      </p:sp>
      <p:grpSp>
        <p:nvGrpSpPr>
          <p:cNvPr id="4" name="Group 29"/>
          <p:cNvGrpSpPr>
            <a:grpSpLocks/>
          </p:cNvGrpSpPr>
          <p:nvPr/>
        </p:nvGrpSpPr>
        <p:grpSpPr bwMode="auto">
          <a:xfrm>
            <a:off x="6362700" y="457200"/>
            <a:ext cx="3390910" cy="3009900"/>
            <a:chOff x="4484" y="514"/>
            <a:chExt cx="1361" cy="1330"/>
          </a:xfrm>
        </p:grpSpPr>
        <p:sp>
          <p:nvSpPr>
            <p:cNvPr id="6" name="Text Box 31"/>
            <p:cNvSpPr txBox="1">
              <a:spLocks noChangeArrowheads="1"/>
            </p:cNvSpPr>
            <p:nvPr/>
          </p:nvSpPr>
          <p:spPr bwMode="auto">
            <a:xfrm>
              <a:off x="5143" y="514"/>
              <a:ext cx="702" cy="287"/>
            </a:xfrm>
            <a:prstGeom prst="rect">
              <a:avLst/>
            </a:prstGeom>
            <a:noFill/>
            <a:ln w="9525">
              <a:noFill/>
              <a:miter lim="800000"/>
              <a:headEnd/>
              <a:tailEnd/>
            </a:ln>
          </p:spPr>
          <p:txBody>
            <a:bodyPr wrap="square" lIns="91398" tIns="45699" rIns="91398" bIns="45699">
              <a:spAutoFit/>
            </a:bodyPr>
            <a:lstStyle/>
            <a:p>
              <a:pPr eaLnBrk="0" hangingPunct="0">
                <a:spcBef>
                  <a:spcPct val="50000"/>
                </a:spcBef>
              </a:pPr>
              <a:r>
                <a:rPr lang="en-US" sz="1600" dirty="0" err="1">
                  <a:solidFill>
                    <a:schemeClr val="accent1">
                      <a:lumMod val="40000"/>
                      <a:lumOff val="60000"/>
                    </a:schemeClr>
                  </a:solidFill>
                </a:rPr>
                <a:t>InSb</a:t>
              </a:r>
              <a:r>
                <a:rPr lang="en-US" sz="1600" dirty="0">
                  <a:solidFill>
                    <a:schemeClr val="accent1">
                      <a:lumMod val="40000"/>
                      <a:lumOff val="60000"/>
                    </a:schemeClr>
                  </a:solidFill>
                </a:rPr>
                <a:t> QW </a:t>
              </a:r>
              <a:r>
                <a:rPr lang="en-US" sz="1600" dirty="0" smtClean="0">
                  <a:solidFill>
                    <a:schemeClr val="accent1">
                      <a:lumMod val="40000"/>
                      <a:lumOff val="60000"/>
                    </a:schemeClr>
                  </a:solidFill>
                </a:rPr>
                <a:t>structure</a:t>
              </a:r>
              <a:endParaRPr lang="en-US" sz="1600" dirty="0">
                <a:solidFill>
                  <a:schemeClr val="accent1">
                    <a:lumMod val="40000"/>
                    <a:lumOff val="60000"/>
                  </a:schemeClr>
                </a:solidFill>
              </a:endParaRPr>
            </a:p>
          </p:txBody>
        </p:sp>
        <p:grpSp>
          <p:nvGrpSpPr>
            <p:cNvPr id="7" name="Group 32"/>
            <p:cNvGrpSpPr>
              <a:grpSpLocks/>
            </p:cNvGrpSpPr>
            <p:nvPr/>
          </p:nvGrpSpPr>
          <p:grpSpPr bwMode="auto">
            <a:xfrm>
              <a:off x="4484" y="564"/>
              <a:ext cx="695" cy="1280"/>
              <a:chOff x="4484" y="564"/>
              <a:chExt cx="695" cy="1280"/>
            </a:xfrm>
          </p:grpSpPr>
          <p:sp>
            <p:nvSpPr>
              <p:cNvPr id="9" name="Rectangle 33"/>
              <p:cNvSpPr>
                <a:spLocks noChangeAspect="1" noChangeArrowheads="1"/>
              </p:cNvSpPr>
              <p:nvPr/>
            </p:nvSpPr>
            <p:spPr bwMode="auto">
              <a:xfrm>
                <a:off x="4484" y="1343"/>
                <a:ext cx="625" cy="138"/>
              </a:xfrm>
              <a:prstGeom prst="rect">
                <a:avLst/>
              </a:prstGeom>
              <a:solidFill>
                <a:srgbClr val="00FF99"/>
              </a:solidFill>
              <a:ln w="9525">
                <a:solidFill>
                  <a:schemeClr val="tx1"/>
                </a:solidFill>
                <a:miter lim="800000"/>
                <a:headEnd/>
                <a:tailEnd/>
              </a:ln>
            </p:spPr>
            <p:txBody>
              <a:bodyPr wrap="none" lIns="91352" tIns="45673" rIns="91352" bIns="45673" anchor="ctr"/>
              <a:lstStyle/>
              <a:p>
                <a:pPr algn="ctr" defTabSz="906463"/>
                <a:r>
                  <a:rPr lang="en-US" sz="1500" dirty="0">
                    <a:solidFill>
                      <a:srgbClr val="000000"/>
                    </a:solidFill>
                  </a:rPr>
                  <a:t>20%AlInSb</a:t>
                </a:r>
              </a:p>
            </p:txBody>
          </p:sp>
          <p:sp>
            <p:nvSpPr>
              <p:cNvPr id="10" name="Rectangle 34"/>
              <p:cNvSpPr>
                <a:spLocks noChangeAspect="1" noChangeArrowheads="1"/>
              </p:cNvSpPr>
              <p:nvPr/>
            </p:nvSpPr>
            <p:spPr bwMode="auto">
              <a:xfrm>
                <a:off x="4484" y="1001"/>
                <a:ext cx="625" cy="139"/>
              </a:xfrm>
              <a:prstGeom prst="rect">
                <a:avLst/>
              </a:prstGeom>
              <a:solidFill>
                <a:srgbClr val="00FF99"/>
              </a:solidFill>
              <a:ln w="9525">
                <a:solidFill>
                  <a:schemeClr val="tx1"/>
                </a:solidFill>
                <a:miter lim="800000"/>
                <a:headEnd/>
                <a:tailEnd/>
              </a:ln>
            </p:spPr>
            <p:txBody>
              <a:bodyPr wrap="none" anchor="ctr"/>
              <a:lstStyle/>
              <a:p>
                <a:endParaRPr lang="en-US"/>
              </a:p>
            </p:txBody>
          </p:sp>
          <p:sp>
            <p:nvSpPr>
              <p:cNvPr id="11" name="Rectangle 35"/>
              <p:cNvSpPr>
                <a:spLocks noChangeAspect="1" noChangeArrowheads="1"/>
              </p:cNvSpPr>
              <p:nvPr/>
            </p:nvSpPr>
            <p:spPr bwMode="auto">
              <a:xfrm>
                <a:off x="4484" y="1135"/>
                <a:ext cx="625" cy="208"/>
              </a:xfrm>
              <a:prstGeom prst="rect">
                <a:avLst/>
              </a:prstGeom>
              <a:solidFill>
                <a:srgbClr val="969696"/>
              </a:solidFill>
              <a:ln w="9525">
                <a:solidFill>
                  <a:schemeClr val="tx1"/>
                </a:solidFill>
                <a:miter lim="800000"/>
                <a:headEnd/>
                <a:tailEnd/>
              </a:ln>
            </p:spPr>
            <p:txBody>
              <a:bodyPr wrap="none" lIns="91352" tIns="45673" rIns="91352" bIns="45673" anchor="ctr"/>
              <a:lstStyle/>
              <a:p>
                <a:pPr algn="ctr" defTabSz="906463"/>
                <a:endParaRPr lang="en-US" sz="1500">
                  <a:solidFill>
                    <a:srgbClr val="000000"/>
                  </a:solidFill>
                </a:endParaRPr>
              </a:p>
            </p:txBody>
          </p:sp>
          <p:sp>
            <p:nvSpPr>
              <p:cNvPr id="12" name="Rectangle 36"/>
              <p:cNvSpPr>
                <a:spLocks noChangeAspect="1" noChangeArrowheads="1"/>
              </p:cNvSpPr>
              <p:nvPr/>
            </p:nvSpPr>
            <p:spPr bwMode="auto">
              <a:xfrm>
                <a:off x="4484" y="793"/>
                <a:ext cx="625" cy="208"/>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13" name="Rectangle 37"/>
              <p:cNvSpPr>
                <a:spLocks noChangeAspect="1" noChangeArrowheads="1"/>
              </p:cNvSpPr>
              <p:nvPr/>
            </p:nvSpPr>
            <p:spPr bwMode="auto">
              <a:xfrm>
                <a:off x="4484" y="1481"/>
                <a:ext cx="625" cy="208"/>
              </a:xfrm>
              <a:prstGeom prst="rect">
                <a:avLst/>
              </a:prstGeom>
              <a:solidFill>
                <a:srgbClr val="969696"/>
              </a:solidFill>
              <a:ln w="9525">
                <a:solidFill>
                  <a:schemeClr val="tx1"/>
                </a:solidFill>
                <a:miter lim="800000"/>
                <a:headEnd/>
                <a:tailEnd/>
              </a:ln>
            </p:spPr>
            <p:txBody>
              <a:bodyPr wrap="none" lIns="91352" tIns="45673" rIns="91352" bIns="45673" anchor="ctr"/>
              <a:lstStyle/>
              <a:p>
                <a:pPr algn="ctr" defTabSz="906463"/>
                <a:r>
                  <a:rPr lang="en-US" sz="1500" dirty="0">
                    <a:solidFill>
                      <a:srgbClr val="000000"/>
                    </a:solidFill>
                  </a:rPr>
                  <a:t>10%AlInSb</a:t>
                </a:r>
              </a:p>
            </p:txBody>
          </p:sp>
          <p:sp>
            <p:nvSpPr>
              <p:cNvPr id="14" name="Rectangle 38"/>
              <p:cNvSpPr>
                <a:spLocks noChangeAspect="1" noChangeArrowheads="1"/>
              </p:cNvSpPr>
              <p:nvPr/>
            </p:nvSpPr>
            <p:spPr bwMode="auto">
              <a:xfrm>
                <a:off x="4484" y="1689"/>
                <a:ext cx="625" cy="155"/>
              </a:xfrm>
              <a:prstGeom prst="rect">
                <a:avLst/>
              </a:prstGeom>
              <a:solidFill>
                <a:srgbClr val="FF6699"/>
              </a:solidFill>
              <a:ln w="9525">
                <a:solidFill>
                  <a:schemeClr val="tx1"/>
                </a:solidFill>
                <a:miter lim="800000"/>
                <a:headEnd/>
                <a:tailEnd/>
              </a:ln>
            </p:spPr>
            <p:txBody>
              <a:bodyPr wrap="none" lIns="91352" tIns="45673" rIns="91352" bIns="45673" anchor="ctr"/>
              <a:lstStyle/>
              <a:p>
                <a:pPr algn="ctr" defTabSz="906463"/>
                <a:r>
                  <a:rPr lang="en-US" sz="1500" dirty="0" err="1">
                    <a:solidFill>
                      <a:srgbClr val="000000"/>
                    </a:solidFill>
                  </a:rPr>
                  <a:t>GaAs</a:t>
                </a:r>
                <a:endParaRPr lang="en-US" sz="1500" dirty="0">
                  <a:solidFill>
                    <a:srgbClr val="000000"/>
                  </a:solidFill>
                </a:endParaRPr>
              </a:p>
            </p:txBody>
          </p:sp>
          <p:sp>
            <p:nvSpPr>
              <p:cNvPr id="17" name="Rectangle 41"/>
              <p:cNvSpPr>
                <a:spLocks noChangeAspect="1" noChangeArrowheads="1"/>
              </p:cNvSpPr>
              <p:nvPr/>
            </p:nvSpPr>
            <p:spPr bwMode="auto">
              <a:xfrm>
                <a:off x="4484" y="996"/>
                <a:ext cx="625" cy="139"/>
              </a:xfrm>
              <a:prstGeom prst="rect">
                <a:avLst/>
              </a:prstGeom>
              <a:solidFill>
                <a:srgbClr val="00FF99"/>
              </a:solidFill>
              <a:ln w="9525">
                <a:solidFill>
                  <a:schemeClr val="tx1"/>
                </a:solidFill>
                <a:miter lim="800000"/>
                <a:headEnd/>
                <a:tailEnd/>
              </a:ln>
            </p:spPr>
            <p:txBody>
              <a:bodyPr wrap="none" lIns="91352" tIns="45673" rIns="91352" bIns="45673" anchor="ctr"/>
              <a:lstStyle/>
              <a:p>
                <a:pPr algn="ctr" defTabSz="906463"/>
                <a:r>
                  <a:rPr lang="en-US" sz="1500" dirty="0">
                    <a:solidFill>
                      <a:srgbClr val="000000"/>
                    </a:solidFill>
                  </a:rPr>
                  <a:t>20%AlInSb</a:t>
                </a:r>
              </a:p>
            </p:txBody>
          </p:sp>
          <p:sp>
            <p:nvSpPr>
              <p:cNvPr id="18" name="Text Box 42"/>
              <p:cNvSpPr txBox="1">
                <a:spLocks noChangeArrowheads="1"/>
              </p:cNvSpPr>
              <p:nvPr/>
            </p:nvSpPr>
            <p:spPr bwMode="auto">
              <a:xfrm>
                <a:off x="4484" y="1156"/>
                <a:ext cx="695" cy="203"/>
              </a:xfrm>
              <a:prstGeom prst="rect">
                <a:avLst/>
              </a:prstGeom>
              <a:noFill/>
              <a:ln w="9525">
                <a:noFill/>
                <a:miter lim="800000"/>
                <a:headEnd/>
                <a:tailEnd/>
              </a:ln>
            </p:spPr>
            <p:txBody>
              <a:bodyPr lIns="91398" tIns="45699" rIns="91398" bIns="45699">
                <a:spAutoFit/>
              </a:bodyPr>
              <a:lstStyle/>
              <a:p>
                <a:pPr eaLnBrk="0" hangingPunct="0">
                  <a:spcBef>
                    <a:spcPct val="50000"/>
                  </a:spcBef>
                </a:pPr>
                <a:r>
                  <a:rPr lang="en-US" sz="1500" dirty="0">
                    <a:solidFill>
                      <a:srgbClr val="000000"/>
                    </a:solidFill>
                  </a:rPr>
                  <a:t>10%AlInSb</a:t>
                </a:r>
              </a:p>
            </p:txBody>
          </p:sp>
          <p:sp>
            <p:nvSpPr>
              <p:cNvPr id="19" name="Text Box 43"/>
              <p:cNvSpPr txBox="1">
                <a:spLocks noChangeArrowheads="1"/>
              </p:cNvSpPr>
              <p:nvPr/>
            </p:nvSpPr>
            <p:spPr bwMode="auto">
              <a:xfrm>
                <a:off x="4484" y="793"/>
                <a:ext cx="695" cy="203"/>
              </a:xfrm>
              <a:prstGeom prst="rect">
                <a:avLst/>
              </a:prstGeom>
              <a:noFill/>
              <a:ln w="9525">
                <a:noFill/>
                <a:miter lim="800000"/>
                <a:headEnd/>
                <a:tailEnd/>
              </a:ln>
            </p:spPr>
            <p:txBody>
              <a:bodyPr lIns="91398" tIns="45699" rIns="91398" bIns="45699">
                <a:spAutoFit/>
              </a:bodyPr>
              <a:lstStyle/>
              <a:p>
                <a:pPr eaLnBrk="0" hangingPunct="0">
                  <a:spcBef>
                    <a:spcPct val="50000"/>
                  </a:spcBef>
                </a:pPr>
                <a:r>
                  <a:rPr lang="en-US" sz="1500" dirty="0">
                    <a:solidFill>
                      <a:srgbClr val="000000"/>
                    </a:solidFill>
                  </a:rPr>
                  <a:t>10%AlInSb</a:t>
                </a:r>
              </a:p>
            </p:txBody>
          </p:sp>
          <p:sp>
            <p:nvSpPr>
              <p:cNvPr id="20" name="Rectangle 44"/>
              <p:cNvSpPr>
                <a:spLocks noChangeArrowheads="1"/>
              </p:cNvSpPr>
              <p:nvPr/>
            </p:nvSpPr>
            <p:spPr bwMode="auto">
              <a:xfrm>
                <a:off x="4484" y="564"/>
                <a:ext cx="625" cy="22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AutoShape 45"/>
              <p:cNvSpPr>
                <a:spLocks/>
              </p:cNvSpPr>
              <p:nvPr/>
            </p:nvSpPr>
            <p:spPr bwMode="auto">
              <a:xfrm>
                <a:off x="5129" y="564"/>
                <a:ext cx="50" cy="229"/>
              </a:xfrm>
              <a:prstGeom prst="rightBrace">
                <a:avLst>
                  <a:gd name="adj1" fmla="val 38167"/>
                  <a:gd name="adj2" fmla="val 50000"/>
                </a:avLst>
              </a:prstGeom>
              <a:noFill/>
              <a:ln w="9525">
                <a:solidFill>
                  <a:schemeClr val="tx1"/>
                </a:solidFill>
                <a:round/>
                <a:headEnd/>
                <a:tailEnd/>
              </a:ln>
            </p:spPr>
            <p:txBody>
              <a:bodyPr wrap="none" anchor="ctr"/>
              <a:lstStyle/>
              <a:p>
                <a:endParaRPr lang="en-US"/>
              </a:p>
            </p:txBody>
          </p:sp>
        </p:grpSp>
      </p:grpSp>
      <p:sp>
        <p:nvSpPr>
          <p:cNvPr id="24" name="TextBox 23"/>
          <p:cNvSpPr txBox="1"/>
          <p:nvPr/>
        </p:nvSpPr>
        <p:spPr>
          <a:xfrm>
            <a:off x="0" y="6607162"/>
            <a:ext cx="5410200" cy="250838"/>
          </a:xfrm>
          <a:prstGeom prst="rect">
            <a:avLst/>
          </a:prstGeom>
          <a:noFill/>
        </p:spPr>
        <p:txBody>
          <a:bodyPr wrap="square" rtlCol="0">
            <a:spAutoFit/>
          </a:bodyPr>
          <a:lstStyle/>
          <a:p>
            <a:r>
              <a:rPr lang="en-US" sz="1030" dirty="0" smtClean="0">
                <a:solidFill>
                  <a:schemeClr val="bg1"/>
                </a:solidFill>
              </a:rPr>
              <a:t>http://www.tf.uni-kiel.de/matwis/amat/semi_en/kap_5/illustr/misfit_dislocations.gif</a:t>
            </a:r>
            <a:endParaRPr lang="en-US" sz="1030" dirty="0">
              <a:solidFill>
                <a:schemeClr val="bg1"/>
              </a:solidFill>
            </a:endParaRPr>
          </a:p>
        </p:txBody>
      </p:sp>
      <p:pic>
        <p:nvPicPr>
          <p:cNvPr id="1026" name="Picture 2"/>
          <p:cNvPicPr>
            <a:picLocks noChangeAspect="1" noChangeArrowheads="1"/>
          </p:cNvPicPr>
          <p:nvPr/>
        </p:nvPicPr>
        <p:blipFill>
          <a:blip r:embed="rId3"/>
          <a:srcRect l="14687" t="53000" r="40938" b="18500"/>
          <a:stretch>
            <a:fillRect/>
          </a:stretch>
        </p:blipFill>
        <p:spPr bwMode="auto">
          <a:xfrm>
            <a:off x="0" y="4686300"/>
            <a:ext cx="5791200" cy="1981200"/>
          </a:xfrm>
          <a:prstGeom prst="rect">
            <a:avLst/>
          </a:prstGeom>
          <a:noFill/>
          <a:ln w="9525">
            <a:noFill/>
            <a:miter lim="800000"/>
            <a:headEnd/>
            <a:tailEnd/>
          </a:ln>
          <a:effectLst/>
        </p:spPr>
      </p:pic>
      <p:sp>
        <p:nvSpPr>
          <p:cNvPr id="32" name="TextBox 31"/>
          <p:cNvSpPr txBox="1"/>
          <p:nvPr/>
        </p:nvSpPr>
        <p:spPr>
          <a:xfrm>
            <a:off x="6057900" y="6629400"/>
            <a:ext cx="3086100" cy="250838"/>
          </a:xfrm>
          <a:prstGeom prst="rect">
            <a:avLst/>
          </a:prstGeom>
          <a:noFill/>
        </p:spPr>
        <p:txBody>
          <a:bodyPr wrap="square" rtlCol="0">
            <a:spAutoFit/>
          </a:bodyPr>
          <a:lstStyle/>
          <a:p>
            <a:r>
              <a:rPr lang="en-US" sz="1030" dirty="0" smtClean="0">
                <a:solidFill>
                  <a:schemeClr val="bg1"/>
                </a:solidFill>
              </a:rPr>
              <a:t>Professor Santos’ IMBE 2008 slides</a:t>
            </a:r>
            <a:endParaRPr lang="en-US" sz="1030" dirty="0">
              <a:solidFill>
                <a:schemeClr val="bg1"/>
              </a:solidFill>
            </a:endParaRPr>
          </a:p>
        </p:txBody>
      </p:sp>
      <p:sp>
        <p:nvSpPr>
          <p:cNvPr id="34" name="TextBox 33"/>
          <p:cNvSpPr txBox="1"/>
          <p:nvPr/>
        </p:nvSpPr>
        <p:spPr>
          <a:xfrm>
            <a:off x="6057900" y="4038600"/>
            <a:ext cx="3086100" cy="377026"/>
          </a:xfrm>
          <a:prstGeom prst="rect">
            <a:avLst/>
          </a:prstGeom>
          <a:solidFill>
            <a:schemeClr val="tx1"/>
          </a:solidFill>
        </p:spPr>
        <p:txBody>
          <a:bodyPr wrap="square" rtlCol="0">
            <a:spAutoFit/>
          </a:bodyPr>
          <a:lstStyle/>
          <a:p>
            <a:r>
              <a:rPr lang="en-US" sz="1850" b="1" dirty="0" smtClean="0">
                <a:solidFill>
                  <a:schemeClr val="bg1"/>
                </a:solidFill>
              </a:rPr>
              <a:t>   Threading Dislocations</a:t>
            </a:r>
            <a:endParaRPr lang="en-US" sz="1850" b="1" dirty="0">
              <a:solidFill>
                <a:schemeClr val="bg1"/>
              </a:solidFill>
            </a:endParaRPr>
          </a:p>
        </p:txBody>
      </p:sp>
      <p:sp>
        <p:nvSpPr>
          <p:cNvPr id="37" name="TextBox 36"/>
          <p:cNvSpPr txBox="1"/>
          <p:nvPr/>
        </p:nvSpPr>
        <p:spPr>
          <a:xfrm>
            <a:off x="2400300" y="4572000"/>
            <a:ext cx="2324100" cy="377026"/>
          </a:xfrm>
          <a:prstGeom prst="rect">
            <a:avLst/>
          </a:prstGeom>
          <a:solidFill>
            <a:schemeClr val="tx1"/>
          </a:solidFill>
        </p:spPr>
        <p:txBody>
          <a:bodyPr wrap="square" rtlCol="0">
            <a:spAutoFit/>
          </a:bodyPr>
          <a:lstStyle/>
          <a:p>
            <a:r>
              <a:rPr lang="en-US" sz="1850" b="1" dirty="0" smtClean="0">
                <a:solidFill>
                  <a:schemeClr val="bg1"/>
                </a:solidFill>
              </a:rPr>
              <a:t>Misfit Dislocations</a:t>
            </a:r>
            <a:endParaRPr lang="en-US" sz="1850" b="1" dirty="0">
              <a:solidFill>
                <a:schemeClr val="bg1"/>
              </a:solidFill>
            </a:endParaRPr>
          </a:p>
        </p:txBody>
      </p:sp>
      <p:sp>
        <p:nvSpPr>
          <p:cNvPr id="38" name="TextBox 37"/>
          <p:cNvSpPr txBox="1"/>
          <p:nvPr/>
        </p:nvSpPr>
        <p:spPr>
          <a:xfrm>
            <a:off x="1181100" y="6400801"/>
            <a:ext cx="609600" cy="297004"/>
          </a:xfrm>
          <a:prstGeom prst="rect">
            <a:avLst/>
          </a:prstGeom>
          <a:solidFill>
            <a:schemeClr val="tx1"/>
          </a:solidFill>
        </p:spPr>
        <p:txBody>
          <a:bodyPr wrap="square" rtlCol="0">
            <a:spAutoFit/>
          </a:bodyPr>
          <a:lstStyle/>
          <a:p>
            <a:r>
              <a:rPr lang="en-US" sz="1330" b="1" dirty="0" smtClean="0">
                <a:solidFill>
                  <a:schemeClr val="bg1"/>
                </a:solidFill>
              </a:rPr>
              <a:t>1.05</a:t>
            </a:r>
            <a:endParaRPr lang="en-US" sz="1330" b="1" dirty="0">
              <a:solidFill>
                <a:schemeClr val="bg1"/>
              </a:solidFill>
            </a:endParaRPr>
          </a:p>
        </p:txBody>
      </p:sp>
      <p:pic>
        <p:nvPicPr>
          <p:cNvPr id="29" name="Picture 3"/>
          <p:cNvPicPr>
            <a:picLocks noChangeAspect="1" noChangeArrowheads="1"/>
          </p:cNvPicPr>
          <p:nvPr/>
        </p:nvPicPr>
        <p:blipFill>
          <a:blip r:embed="rId4"/>
          <a:srcRect t="4532" b="6293"/>
          <a:stretch>
            <a:fillRect/>
          </a:stretch>
        </p:blipFill>
        <p:spPr bwMode="auto">
          <a:xfrm>
            <a:off x="7353300" y="4419600"/>
            <a:ext cx="1790700" cy="2249487"/>
          </a:xfrm>
          <a:prstGeom prst="rect">
            <a:avLst/>
          </a:prstGeom>
          <a:noFill/>
          <a:ln w="9525">
            <a:noFill/>
            <a:miter lim="800000"/>
            <a:headEnd/>
            <a:tailEnd/>
          </a:ln>
        </p:spPr>
      </p:pic>
      <p:sp>
        <p:nvSpPr>
          <p:cNvPr id="30" name="Text Box 123"/>
          <p:cNvSpPr txBox="1">
            <a:spLocks noChangeArrowheads="1"/>
          </p:cNvSpPr>
          <p:nvPr/>
        </p:nvSpPr>
        <p:spPr bwMode="auto">
          <a:xfrm>
            <a:off x="8305800" y="6286500"/>
            <a:ext cx="838200" cy="366712"/>
          </a:xfrm>
          <a:prstGeom prst="rect">
            <a:avLst/>
          </a:prstGeom>
          <a:noFill/>
          <a:ln w="9525">
            <a:noFill/>
            <a:miter lim="800000"/>
            <a:headEnd/>
            <a:tailEnd/>
          </a:ln>
        </p:spPr>
        <p:txBody>
          <a:bodyPr lIns="91429" tIns="45714" rIns="91429" bIns="45714">
            <a:spAutoFit/>
          </a:bodyPr>
          <a:lstStyle/>
          <a:p>
            <a:pPr algn="ctr">
              <a:spcBef>
                <a:spcPct val="50000"/>
              </a:spcBef>
            </a:pPr>
            <a:r>
              <a:rPr lang="en-US" sz="1800" dirty="0"/>
              <a:t>1</a:t>
            </a:r>
            <a:r>
              <a:rPr lang="en-US" sz="1800" dirty="0">
                <a:sym typeface="Symbol" pitchFamily="18" charset="2"/>
              </a:rPr>
              <a:t>m</a:t>
            </a:r>
          </a:p>
        </p:txBody>
      </p:sp>
      <p:sp>
        <p:nvSpPr>
          <p:cNvPr id="31" name="Line 5"/>
          <p:cNvSpPr>
            <a:spLocks noChangeShapeType="1"/>
          </p:cNvSpPr>
          <p:nvPr/>
        </p:nvSpPr>
        <p:spPr bwMode="auto">
          <a:xfrm>
            <a:off x="8534400" y="6324600"/>
            <a:ext cx="466725" cy="0"/>
          </a:xfrm>
          <a:prstGeom prst="line">
            <a:avLst/>
          </a:prstGeom>
          <a:noFill/>
          <a:ln w="38100">
            <a:solidFill>
              <a:schemeClr val="tx1"/>
            </a:solidFill>
            <a:round/>
            <a:headEnd/>
            <a:tailEnd/>
          </a:ln>
        </p:spPr>
        <p:txBody>
          <a:bodyPr/>
          <a:lstStyle/>
          <a:p>
            <a:endParaRPr lang="en-US"/>
          </a:p>
        </p:txBody>
      </p:sp>
      <p:pic>
        <p:nvPicPr>
          <p:cNvPr id="5" name="Picture 2"/>
          <p:cNvPicPr>
            <a:picLocks noChangeAspect="1" noChangeArrowheads="1"/>
          </p:cNvPicPr>
          <p:nvPr/>
        </p:nvPicPr>
        <p:blipFill>
          <a:blip r:embed="rId5"/>
          <a:srcRect l="67188" t="27340" r="26250" b="48000"/>
          <a:stretch>
            <a:fillRect/>
          </a:stretch>
        </p:blipFill>
        <p:spPr bwMode="auto">
          <a:xfrm>
            <a:off x="6057900" y="4495800"/>
            <a:ext cx="1219200" cy="2198914"/>
          </a:xfrm>
          <a:prstGeom prst="rect">
            <a:avLst/>
          </a:prstGeom>
          <a:noFill/>
          <a:ln w="9525">
            <a:noFill/>
            <a:miter lim="800000"/>
            <a:headEnd/>
            <a:tailEnd/>
          </a:ln>
          <a:effectLst/>
        </p:spPr>
      </p:pic>
      <p:sp>
        <p:nvSpPr>
          <p:cNvPr id="33" name="TextBox 32"/>
          <p:cNvSpPr txBox="1"/>
          <p:nvPr/>
        </p:nvSpPr>
        <p:spPr>
          <a:xfrm>
            <a:off x="6591300" y="3695700"/>
            <a:ext cx="1104900" cy="338554"/>
          </a:xfrm>
          <a:prstGeom prst="rect">
            <a:avLst/>
          </a:prstGeom>
          <a:noFill/>
        </p:spPr>
        <p:txBody>
          <a:bodyPr wrap="square" rtlCol="0">
            <a:spAutoFit/>
          </a:bodyPr>
          <a:lstStyle/>
          <a:p>
            <a:r>
              <a:rPr lang="en-US" sz="1600" dirty="0" smtClean="0">
                <a:solidFill>
                  <a:schemeClr val="tx1">
                    <a:lumMod val="95000"/>
                  </a:schemeClr>
                </a:solidFill>
              </a:rPr>
              <a:t>Substrate</a:t>
            </a:r>
            <a:endParaRPr lang="en-US" sz="1600" dirty="0">
              <a:solidFill>
                <a:schemeClr val="tx1">
                  <a:lumMod val="95000"/>
                </a:schemeClr>
              </a:solidFill>
            </a:endParaRPr>
          </a:p>
        </p:txBody>
      </p:sp>
      <p:cxnSp>
        <p:nvCxnSpPr>
          <p:cNvPr id="36" name="Straight Arrow Connector 35"/>
          <p:cNvCxnSpPr>
            <a:endCxn id="14" idx="2"/>
          </p:cNvCxnSpPr>
          <p:nvPr/>
        </p:nvCxnSpPr>
        <p:spPr>
          <a:xfrm rot="5400000" flipH="1" flipV="1">
            <a:off x="6866294" y="3496906"/>
            <a:ext cx="304800" cy="2451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AutoShape 45"/>
          <p:cNvSpPr>
            <a:spLocks/>
          </p:cNvSpPr>
          <p:nvPr/>
        </p:nvSpPr>
        <p:spPr bwMode="auto">
          <a:xfrm>
            <a:off x="7993381" y="1104900"/>
            <a:ext cx="350519" cy="1943100"/>
          </a:xfrm>
          <a:prstGeom prst="rightBrace">
            <a:avLst>
              <a:gd name="adj1" fmla="val 38167"/>
              <a:gd name="adj2" fmla="val 50000"/>
            </a:avLst>
          </a:prstGeom>
          <a:noFill/>
          <a:ln w="9525">
            <a:solidFill>
              <a:schemeClr val="tx1"/>
            </a:solidFill>
            <a:round/>
            <a:headEnd/>
            <a:tailEnd/>
          </a:ln>
        </p:spPr>
        <p:txBody>
          <a:bodyPr wrap="none" anchor="ctr"/>
          <a:lstStyle/>
          <a:p>
            <a:endParaRPr lang="en-US"/>
          </a:p>
        </p:txBody>
      </p:sp>
      <p:sp>
        <p:nvSpPr>
          <p:cNvPr id="45" name="TextBox 44"/>
          <p:cNvSpPr txBox="1"/>
          <p:nvPr/>
        </p:nvSpPr>
        <p:spPr>
          <a:xfrm>
            <a:off x="8343900" y="1752600"/>
            <a:ext cx="800100" cy="584775"/>
          </a:xfrm>
          <a:prstGeom prst="rect">
            <a:avLst/>
          </a:prstGeom>
          <a:noFill/>
        </p:spPr>
        <p:txBody>
          <a:bodyPr wrap="square" rtlCol="0">
            <a:spAutoFit/>
          </a:bodyPr>
          <a:lstStyle/>
          <a:p>
            <a:r>
              <a:rPr lang="en-US" sz="1600" dirty="0" smtClean="0"/>
              <a:t>Buffer Layers</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8229600" cy="990600"/>
          </a:xfrm>
        </p:spPr>
        <p:txBody>
          <a:bodyPr/>
          <a:lstStyle/>
          <a:p>
            <a:pPr algn="l"/>
            <a:r>
              <a:rPr lang="en-US" dirty="0" smtClean="0"/>
              <a:t>   Quantum Wells</a:t>
            </a:r>
            <a:endParaRPr lang="en-US" dirty="0"/>
          </a:p>
        </p:txBody>
      </p:sp>
      <p:sp>
        <p:nvSpPr>
          <p:cNvPr id="3" name="Content Placeholder 2"/>
          <p:cNvSpPr>
            <a:spLocks noGrp="1"/>
          </p:cNvSpPr>
          <p:nvPr>
            <p:ph idx="1"/>
          </p:nvPr>
        </p:nvSpPr>
        <p:spPr>
          <a:xfrm>
            <a:off x="-152400" y="495300"/>
            <a:ext cx="5372100" cy="6362700"/>
          </a:xfrm>
          <a:ln>
            <a:noFill/>
          </a:ln>
        </p:spPr>
        <p:txBody>
          <a:bodyPr/>
          <a:lstStyle/>
          <a:p>
            <a:r>
              <a:rPr lang="en-US" dirty="0" smtClean="0"/>
              <a:t>Band Gap- minimum energy difference from top of valence band →bottom of conduction band</a:t>
            </a:r>
          </a:p>
          <a:p>
            <a:pPr lvl="1"/>
            <a:r>
              <a:rPr lang="en-US" dirty="0" smtClean="0"/>
              <a:t>Electrons become excited  (absorb energy) go from valence band → conduction band and carry a current</a:t>
            </a:r>
          </a:p>
          <a:p>
            <a:pPr lvl="1"/>
            <a:r>
              <a:rPr lang="en-US" dirty="0" smtClean="0"/>
              <a:t>Direct band gap- plot of band gap, conduction band is directly above valence band</a:t>
            </a:r>
          </a:p>
          <a:p>
            <a:r>
              <a:rPr lang="en-US" dirty="0" smtClean="0"/>
              <a:t>Quantum Well- a thin layer of narrower-gap semiconductor between thicker layers of wider-gap material </a:t>
            </a:r>
          </a:p>
        </p:txBody>
      </p:sp>
      <p:cxnSp>
        <p:nvCxnSpPr>
          <p:cNvPr id="16" name="Straight Connector 15"/>
          <p:cNvCxnSpPr/>
          <p:nvPr/>
        </p:nvCxnSpPr>
        <p:spPr>
          <a:xfrm>
            <a:off x="5029200" y="6858000"/>
            <a:ext cx="4114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410" name="Picture 2" descr="File:Direct.svg">
            <a:hlinkClick r:id="rId2"/>
          </p:cNvPr>
          <p:cNvPicPr>
            <a:picLocks noChangeAspect="1" noChangeArrowheads="1"/>
          </p:cNvPicPr>
          <p:nvPr/>
        </p:nvPicPr>
        <p:blipFill>
          <a:blip r:embed="rId3"/>
          <a:srcRect/>
          <a:stretch>
            <a:fillRect/>
          </a:stretch>
        </p:blipFill>
        <p:spPr bwMode="auto">
          <a:xfrm>
            <a:off x="5067300" y="0"/>
            <a:ext cx="4076699" cy="3733800"/>
          </a:xfrm>
          <a:prstGeom prst="rect">
            <a:avLst/>
          </a:prstGeom>
          <a:solidFill>
            <a:schemeClr val="tx1"/>
          </a:solidFill>
        </p:spPr>
      </p:pic>
      <p:sp>
        <p:nvSpPr>
          <p:cNvPr id="15" name="TextBox 14"/>
          <p:cNvSpPr txBox="1"/>
          <p:nvPr/>
        </p:nvSpPr>
        <p:spPr>
          <a:xfrm>
            <a:off x="4991100" y="3533745"/>
            <a:ext cx="1943100" cy="200055"/>
          </a:xfrm>
          <a:prstGeom prst="rect">
            <a:avLst/>
          </a:prstGeom>
          <a:noFill/>
        </p:spPr>
        <p:txBody>
          <a:bodyPr wrap="square" rtlCol="0">
            <a:spAutoFit/>
          </a:bodyPr>
          <a:lstStyle/>
          <a:p>
            <a:r>
              <a:rPr lang="en-US" sz="700" dirty="0" smtClean="0">
                <a:solidFill>
                  <a:schemeClr val="bg1"/>
                </a:solidFill>
              </a:rPr>
              <a:t>http://en.wikipedia.org/wiki/Direct_bandgap</a:t>
            </a:r>
            <a:endParaRPr lang="en-US" sz="700" dirty="0">
              <a:solidFill>
                <a:schemeClr val="bg1"/>
              </a:solidFill>
            </a:endParaRPr>
          </a:p>
        </p:txBody>
      </p:sp>
      <p:pic>
        <p:nvPicPr>
          <p:cNvPr id="17" name="Picture 16" descr="algaas_qw_2.gif"/>
          <p:cNvPicPr>
            <a:picLocks noChangeAspect="1"/>
          </p:cNvPicPr>
          <p:nvPr/>
        </p:nvPicPr>
        <p:blipFill>
          <a:blip r:embed="rId4"/>
          <a:stretch>
            <a:fillRect/>
          </a:stretch>
        </p:blipFill>
        <p:spPr>
          <a:xfrm>
            <a:off x="5067300" y="3771900"/>
            <a:ext cx="4076700" cy="2819470"/>
          </a:xfrm>
          <a:prstGeom prst="rect">
            <a:avLst/>
          </a:prstGeom>
        </p:spPr>
      </p:pic>
      <p:sp>
        <p:nvSpPr>
          <p:cNvPr id="18" name="TextBox 17"/>
          <p:cNvSpPr txBox="1"/>
          <p:nvPr/>
        </p:nvSpPr>
        <p:spPr>
          <a:xfrm>
            <a:off x="5067300" y="6550223"/>
            <a:ext cx="4076700" cy="307777"/>
          </a:xfrm>
          <a:prstGeom prst="rect">
            <a:avLst/>
          </a:prstGeom>
          <a:solidFill>
            <a:schemeClr val="tx1"/>
          </a:solidFill>
        </p:spPr>
        <p:txBody>
          <a:bodyPr wrap="square" rtlCol="0">
            <a:spAutoFit/>
          </a:bodyPr>
          <a:lstStyle/>
          <a:p>
            <a:r>
              <a:rPr lang="en-US" sz="700" dirty="0" smtClean="0">
                <a:solidFill>
                  <a:schemeClr val="bg1"/>
                </a:solidFill>
              </a:rPr>
              <a:t>http://people.seas.harvard.edu/~jones/ap216/images/bandgap_engineering/bandgap_engineering.html</a:t>
            </a:r>
            <a:endParaRPr lang="en-US" sz="700" dirty="0">
              <a:solidFill>
                <a:schemeClr val="bg1"/>
              </a:solidFill>
            </a:endParaRPr>
          </a:p>
        </p:txBody>
      </p:sp>
      <p:sp>
        <p:nvSpPr>
          <p:cNvPr id="19" name="TextBox 18"/>
          <p:cNvSpPr txBox="1"/>
          <p:nvPr/>
        </p:nvSpPr>
        <p:spPr>
          <a:xfrm>
            <a:off x="7924800" y="4843046"/>
            <a:ext cx="1219200" cy="338554"/>
          </a:xfrm>
          <a:prstGeom prst="rect">
            <a:avLst/>
          </a:prstGeom>
          <a:solidFill>
            <a:schemeClr val="tx1"/>
          </a:solidFill>
        </p:spPr>
        <p:txBody>
          <a:bodyPr wrap="square" rtlCol="0">
            <a:spAutoFit/>
          </a:bodyPr>
          <a:lstStyle/>
          <a:p>
            <a:r>
              <a:rPr lang="en-US" sz="1600" dirty="0" smtClean="0">
                <a:solidFill>
                  <a:srgbClr val="990000"/>
                </a:solidFill>
              </a:rPr>
              <a:t>Band gap</a:t>
            </a:r>
            <a:endParaRPr lang="en-US" sz="1600" dirty="0">
              <a:solidFill>
                <a:srgbClr val="99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115300" cy="830262"/>
          </a:xfrm>
        </p:spPr>
        <p:txBody>
          <a:bodyPr/>
          <a:lstStyle/>
          <a:p>
            <a:r>
              <a:rPr lang="en-US" dirty="0"/>
              <a:t>Motivation</a:t>
            </a:r>
          </a:p>
        </p:txBody>
      </p:sp>
      <p:sp>
        <p:nvSpPr>
          <p:cNvPr id="8" name="Rectangle 3"/>
          <p:cNvSpPr>
            <a:spLocks noGrp="1" noChangeArrowheads="1"/>
          </p:cNvSpPr>
          <p:nvPr>
            <p:ph idx="1"/>
          </p:nvPr>
        </p:nvSpPr>
        <p:spPr>
          <a:xfrm>
            <a:off x="228600" y="1104900"/>
            <a:ext cx="6553200" cy="5448300"/>
          </a:xfrm>
        </p:spPr>
        <p:txBody>
          <a:bodyPr>
            <a:normAutofit/>
          </a:bodyPr>
          <a:lstStyle/>
          <a:p>
            <a:pPr marL="233363" indent="-233363"/>
            <a:r>
              <a:rPr lang="en-US" dirty="0" err="1" smtClean="0"/>
              <a:t>InSb</a:t>
            </a:r>
            <a:r>
              <a:rPr lang="en-US" dirty="0" smtClean="0"/>
              <a:t> can be used to form quantum wells - could lead to quantum well transistors</a:t>
            </a:r>
          </a:p>
          <a:p>
            <a:pPr marL="553403" lvl="1" indent="-233363"/>
            <a:r>
              <a:rPr lang="en-US" dirty="0" smtClean="0"/>
              <a:t>Small band gap leads to low operating voltage and faster switching speeds</a:t>
            </a:r>
          </a:p>
          <a:p>
            <a:pPr marL="233363" indent="-233363"/>
            <a:r>
              <a:rPr lang="en-US" dirty="0" smtClean="0"/>
              <a:t>InSb is used in light emitters</a:t>
            </a:r>
          </a:p>
          <a:p>
            <a:pPr marL="553403" lvl="1" indent="-233363"/>
            <a:r>
              <a:rPr lang="en-US" dirty="0" smtClean="0"/>
              <a:t>Emits light in the IR range and can be used to </a:t>
            </a:r>
            <a:r>
              <a:rPr lang="en-US" dirty="0" err="1" smtClean="0"/>
              <a:t>lase</a:t>
            </a:r>
            <a:r>
              <a:rPr lang="en-US" dirty="0" smtClean="0"/>
              <a:t> targets for IR guided munitions</a:t>
            </a:r>
          </a:p>
          <a:p>
            <a:pPr marL="233363" indent="-233363"/>
            <a:r>
              <a:rPr lang="en-US" dirty="0" smtClean="0"/>
              <a:t>InSb used as infrared detectors</a:t>
            </a:r>
          </a:p>
          <a:p>
            <a:pPr marL="553403" lvl="1" indent="-233363"/>
            <a:r>
              <a:rPr lang="en-US" dirty="0" smtClean="0"/>
              <a:t>Thermal imaging cameras</a:t>
            </a:r>
          </a:p>
          <a:p>
            <a:pPr marL="553403" lvl="1" indent="-233363"/>
            <a:r>
              <a:rPr lang="en-US" dirty="0" smtClean="0"/>
              <a:t>Infrared homing missile guidance systems</a:t>
            </a:r>
          </a:p>
          <a:p>
            <a:pPr marL="553403" lvl="1" indent="-233363"/>
            <a:r>
              <a:rPr lang="en-US" dirty="0" smtClean="0"/>
              <a:t>Infrared astronomy</a:t>
            </a:r>
            <a:endParaRPr lang="en-US" dirty="0"/>
          </a:p>
        </p:txBody>
      </p:sp>
      <p:sp>
        <p:nvSpPr>
          <p:cNvPr id="10" name="TextBox 9"/>
          <p:cNvSpPr txBox="1"/>
          <p:nvPr/>
        </p:nvSpPr>
        <p:spPr>
          <a:xfrm>
            <a:off x="495300" y="6573679"/>
            <a:ext cx="6172200" cy="246221"/>
          </a:xfrm>
          <a:prstGeom prst="rect">
            <a:avLst/>
          </a:prstGeom>
          <a:noFill/>
        </p:spPr>
        <p:txBody>
          <a:bodyPr wrap="square" rtlCol="0">
            <a:spAutoFit/>
          </a:bodyPr>
          <a:lstStyle/>
          <a:p>
            <a:r>
              <a:rPr lang="en-US" sz="1000" dirty="0" smtClean="0"/>
              <a:t>Reference    http://www.intel.com/pressroom/archive/releases/20050208Corp.htm</a:t>
            </a:r>
            <a:endParaRPr lang="en-US" sz="1000" dirty="0"/>
          </a:p>
        </p:txBody>
      </p:sp>
      <p:pic>
        <p:nvPicPr>
          <p:cNvPr id="5" name="Picture 4" descr="IRAS.jpg"/>
          <p:cNvPicPr>
            <a:picLocks noChangeAspect="1"/>
          </p:cNvPicPr>
          <p:nvPr/>
        </p:nvPicPr>
        <p:blipFill>
          <a:blip r:embed="rId3"/>
          <a:stretch>
            <a:fillRect/>
          </a:stretch>
        </p:blipFill>
        <p:spPr>
          <a:xfrm>
            <a:off x="6819900" y="4006224"/>
            <a:ext cx="2136951" cy="2851776"/>
          </a:xfrm>
          <a:prstGeom prst="rect">
            <a:avLst/>
          </a:prstGeom>
        </p:spPr>
      </p:pic>
      <p:sp>
        <p:nvSpPr>
          <p:cNvPr id="6" name="TextBox 5"/>
          <p:cNvSpPr txBox="1"/>
          <p:nvPr/>
        </p:nvSpPr>
        <p:spPr>
          <a:xfrm>
            <a:off x="6667500" y="6457890"/>
            <a:ext cx="2286000" cy="400110"/>
          </a:xfrm>
          <a:prstGeom prst="rect">
            <a:avLst/>
          </a:prstGeom>
          <a:solidFill>
            <a:schemeClr val="tx1"/>
          </a:solidFill>
        </p:spPr>
        <p:txBody>
          <a:bodyPr wrap="square" rtlCol="0">
            <a:spAutoFit/>
          </a:bodyPr>
          <a:lstStyle/>
          <a:p>
            <a:r>
              <a:rPr lang="en-US" sz="1000" b="1" dirty="0" smtClean="0">
                <a:solidFill>
                  <a:srgbClr val="7030A0"/>
                </a:solidFill>
                <a:hlinkClick r:id="rId4"/>
              </a:rPr>
              <a:t>http://www.daviddarling.info/encyclopedia/I/IRAS.html</a:t>
            </a:r>
            <a:endParaRPr lang="en-US" sz="1000"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800100"/>
          </a:xfrm>
        </p:spPr>
        <p:txBody>
          <a:bodyPr/>
          <a:lstStyle/>
          <a:p>
            <a:r>
              <a:rPr lang="en-US" dirty="0" smtClean="0"/>
              <a:t>InSb Crystal Structure</a:t>
            </a:r>
            <a:endParaRPr lang="en-US" dirty="0"/>
          </a:p>
        </p:txBody>
      </p:sp>
      <p:sp>
        <p:nvSpPr>
          <p:cNvPr id="3" name="Content Placeholder 2"/>
          <p:cNvSpPr>
            <a:spLocks noGrp="1"/>
          </p:cNvSpPr>
          <p:nvPr>
            <p:ph idx="1"/>
          </p:nvPr>
        </p:nvSpPr>
        <p:spPr>
          <a:xfrm>
            <a:off x="-152400" y="762000"/>
            <a:ext cx="5943600" cy="5638800"/>
          </a:xfrm>
        </p:spPr>
        <p:txBody>
          <a:bodyPr/>
          <a:lstStyle/>
          <a:p>
            <a:r>
              <a:rPr lang="en-US" dirty="0" smtClean="0"/>
              <a:t>InSb is III-V compound</a:t>
            </a:r>
          </a:p>
          <a:p>
            <a:pPr lvl="1"/>
            <a:r>
              <a:rPr lang="en-US" dirty="0" smtClean="0"/>
              <a:t>Elements of group III combine with elements of group V on periodic table</a:t>
            </a:r>
          </a:p>
          <a:p>
            <a:pPr lvl="1"/>
            <a:r>
              <a:rPr lang="en-US" dirty="0" smtClean="0"/>
              <a:t>Most III-V compounds are semiconductors</a:t>
            </a:r>
          </a:p>
          <a:p>
            <a:pPr lvl="1">
              <a:buNone/>
            </a:pPr>
            <a:endParaRPr lang="en-US" dirty="0" smtClean="0"/>
          </a:p>
          <a:p>
            <a:r>
              <a:rPr lang="en-US" dirty="0" smtClean="0"/>
              <a:t>Face Centered Cubic (</a:t>
            </a:r>
            <a:r>
              <a:rPr lang="en-US" dirty="0" err="1" smtClean="0"/>
              <a:t>fcc</a:t>
            </a:r>
            <a:r>
              <a:rPr lang="en-US" dirty="0" smtClean="0"/>
              <a:t>) lattice with a 2-atom basis</a:t>
            </a:r>
          </a:p>
          <a:p>
            <a:pPr lvl="1"/>
            <a:r>
              <a:rPr lang="en-US" dirty="0" smtClean="0"/>
              <a:t>Group III→ Green atoms (such as In or Al)</a:t>
            </a:r>
          </a:p>
          <a:p>
            <a:pPr lvl="1"/>
            <a:r>
              <a:rPr lang="en-US" dirty="0" smtClean="0"/>
              <a:t>Group V→ Red atoms (such as </a:t>
            </a:r>
            <a:r>
              <a:rPr lang="en-US" dirty="0" err="1" smtClean="0"/>
              <a:t>Sb</a:t>
            </a:r>
            <a:r>
              <a:rPr lang="en-US" dirty="0" smtClean="0"/>
              <a:t>)</a:t>
            </a:r>
          </a:p>
          <a:p>
            <a:pPr lvl="1"/>
            <a:r>
              <a:rPr lang="en-US" dirty="0" smtClean="0"/>
              <a:t>Known as Zinc blend structure</a:t>
            </a:r>
          </a:p>
        </p:txBody>
      </p:sp>
      <p:sp>
        <p:nvSpPr>
          <p:cNvPr id="5" name="TextBox 4"/>
          <p:cNvSpPr txBox="1"/>
          <p:nvPr/>
        </p:nvSpPr>
        <p:spPr>
          <a:xfrm>
            <a:off x="5791200" y="3962400"/>
            <a:ext cx="3352800" cy="523220"/>
          </a:xfrm>
          <a:prstGeom prst="rect">
            <a:avLst/>
          </a:prstGeom>
          <a:solidFill>
            <a:schemeClr val="tx1"/>
          </a:solidFill>
        </p:spPr>
        <p:txBody>
          <a:bodyPr wrap="square" rtlCol="0">
            <a:spAutoFit/>
          </a:bodyPr>
          <a:lstStyle/>
          <a:p>
            <a:r>
              <a:rPr lang="en-US" sz="2000" b="1" dirty="0" smtClean="0">
                <a:solidFill>
                  <a:schemeClr val="bg1"/>
                </a:solidFill>
              </a:rPr>
              <a:t>     </a:t>
            </a:r>
            <a:r>
              <a:rPr lang="en-US" sz="2000" b="1" dirty="0" err="1" smtClean="0">
                <a:solidFill>
                  <a:schemeClr val="bg1"/>
                </a:solidFill>
              </a:rPr>
              <a:t>InSb</a:t>
            </a:r>
            <a:r>
              <a:rPr lang="en-US" sz="2800" b="1" dirty="0" smtClean="0">
                <a:solidFill>
                  <a:schemeClr val="bg1"/>
                </a:solidFill>
              </a:rPr>
              <a:t> </a:t>
            </a:r>
            <a:r>
              <a:rPr lang="en-US" sz="800" dirty="0" smtClean="0">
                <a:solidFill>
                  <a:schemeClr val="bg1"/>
                </a:solidFill>
              </a:rPr>
              <a:t>http://simple-semiconductors.com/</a:t>
            </a:r>
            <a:endParaRPr lang="en-US" sz="800" dirty="0">
              <a:solidFill>
                <a:schemeClr val="bg1"/>
              </a:solidFill>
            </a:endParaRPr>
          </a:p>
        </p:txBody>
      </p:sp>
      <p:pic>
        <p:nvPicPr>
          <p:cNvPr id="82946" name="Picture 2" descr="Rotating  GaAs Lattice"/>
          <p:cNvPicPr>
            <a:picLocks noChangeAspect="1" noChangeArrowheads="1" noCrop="1"/>
          </p:cNvPicPr>
          <p:nvPr/>
        </p:nvPicPr>
        <p:blipFill>
          <a:blip r:embed="rId2"/>
          <a:srcRect/>
          <a:stretch>
            <a:fillRect/>
          </a:stretch>
        </p:blipFill>
        <p:spPr bwMode="auto">
          <a:xfrm>
            <a:off x="5791200" y="4381500"/>
            <a:ext cx="3352800" cy="2476500"/>
          </a:xfrm>
          <a:prstGeom prst="rect">
            <a:avLst/>
          </a:prstGeom>
          <a:noFill/>
        </p:spPr>
      </p:pic>
      <p:pic>
        <p:nvPicPr>
          <p:cNvPr id="82947" name="Picture 3"/>
          <p:cNvPicPr>
            <a:picLocks noChangeAspect="1" noChangeArrowheads="1"/>
          </p:cNvPicPr>
          <p:nvPr/>
        </p:nvPicPr>
        <p:blipFill>
          <a:blip r:embed="rId3"/>
          <a:srcRect l="34737" t="19431" r="49375" b="57031"/>
          <a:stretch>
            <a:fillRect/>
          </a:stretch>
        </p:blipFill>
        <p:spPr bwMode="auto">
          <a:xfrm>
            <a:off x="5638800" y="685800"/>
            <a:ext cx="3505200" cy="3238500"/>
          </a:xfrm>
          <a:prstGeom prst="rect">
            <a:avLst/>
          </a:prstGeom>
          <a:noFill/>
          <a:ln w="9525">
            <a:noFill/>
            <a:miter lim="800000"/>
            <a:headEnd/>
            <a:tailEnd/>
          </a:ln>
          <a:effectLst/>
        </p:spPr>
      </p:pic>
      <p:sp>
        <p:nvSpPr>
          <p:cNvPr id="8" name="TextBox 7"/>
          <p:cNvSpPr txBox="1"/>
          <p:nvPr/>
        </p:nvSpPr>
        <p:spPr>
          <a:xfrm>
            <a:off x="7886700" y="3390900"/>
            <a:ext cx="1257300" cy="584775"/>
          </a:xfrm>
          <a:prstGeom prst="rect">
            <a:avLst/>
          </a:prstGeom>
          <a:noFill/>
        </p:spPr>
        <p:txBody>
          <a:bodyPr wrap="square" rtlCol="0">
            <a:spAutoFit/>
          </a:bodyPr>
          <a:lstStyle/>
          <a:p>
            <a:r>
              <a:rPr lang="en-US" sz="800" dirty="0" smtClean="0">
                <a:solidFill>
                  <a:schemeClr val="bg1"/>
                </a:solidFill>
              </a:rPr>
              <a:t>http://media-2.web.britannica.com/eb-media/45/7445-004-6D310733.gif</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III-V Molecular Beam </a:t>
            </a:r>
            <a:r>
              <a:rPr lang="en-US" dirty="0" err="1" smtClean="0"/>
              <a:t>Epitaxy</a:t>
            </a:r>
            <a:endParaRPr lang="en-US" dirty="0"/>
          </a:p>
        </p:txBody>
      </p:sp>
      <p:pic>
        <p:nvPicPr>
          <p:cNvPr id="4" name="Content Placeholder 3"/>
          <p:cNvPicPr>
            <a:picLocks noGrp="1" noChangeAspect="1" noChangeArrowheads="1"/>
          </p:cNvPicPr>
          <p:nvPr>
            <p:ph idx="1"/>
          </p:nvPr>
        </p:nvPicPr>
        <p:blipFill>
          <a:blip r:embed="rId3"/>
          <a:srcRect t="17000" r="63750" b="13500"/>
          <a:stretch>
            <a:fillRect/>
          </a:stretch>
        </p:blipFill>
        <p:spPr bwMode="auto">
          <a:xfrm>
            <a:off x="4343400" y="1105557"/>
            <a:ext cx="4800600" cy="5752443"/>
          </a:xfrm>
          <a:prstGeom prst="rect">
            <a:avLst/>
          </a:prstGeom>
          <a:noFill/>
          <a:ln w="9525">
            <a:noFill/>
            <a:miter lim="800000"/>
            <a:headEnd/>
            <a:tailEnd/>
          </a:ln>
          <a:effectLst/>
        </p:spPr>
      </p:pic>
      <p:sp>
        <p:nvSpPr>
          <p:cNvPr id="5" name="Content Placeholder 2"/>
          <p:cNvSpPr txBox="1">
            <a:spLocks/>
          </p:cNvSpPr>
          <p:nvPr/>
        </p:nvSpPr>
        <p:spPr>
          <a:xfrm>
            <a:off x="-190500" y="1066800"/>
            <a:ext cx="4610100" cy="5791200"/>
          </a:xfrm>
          <a:prstGeom prst="rect">
            <a:avLst/>
          </a:prstGeom>
        </p:spPr>
        <p:txBody>
          <a:bodyPr vert="horz">
            <a:normAutofit lnSpcReduction="10000"/>
          </a:bodyPr>
          <a:lstStyle/>
          <a:p>
            <a:pPr marL="548640" lvl="0" indent="-411480" fontAlgn="auto">
              <a:spcBef>
                <a:spcPct val="20000"/>
              </a:spcBef>
              <a:spcAft>
                <a:spcPts val="0"/>
              </a:spcAft>
              <a:buClr>
                <a:schemeClr val="tx1">
                  <a:shade val="95000"/>
                </a:schemeClr>
              </a:buClr>
              <a:buSzPct val="65000"/>
              <a:buFont typeface="Wingdings 2"/>
              <a:buChar char=""/>
            </a:pPr>
            <a:r>
              <a:rPr lang="en-US" sz="2600" dirty="0" smtClean="0">
                <a:latin typeface="+mn-lt"/>
              </a:rPr>
              <a:t>MBE</a:t>
            </a:r>
            <a:r>
              <a:rPr lang="en-US" sz="2600" dirty="0" smtClean="0"/>
              <a:t>- operates by directing beams of elements at substrate (wafer)</a:t>
            </a:r>
          </a:p>
          <a:p>
            <a:pPr marL="1005840" lvl="1" indent="-411480" fontAlgn="auto">
              <a:spcBef>
                <a:spcPct val="20000"/>
              </a:spcBef>
              <a:spcAft>
                <a:spcPts val="0"/>
              </a:spcAft>
              <a:buClr>
                <a:schemeClr val="tx1">
                  <a:shade val="95000"/>
                </a:schemeClr>
              </a:buClr>
              <a:buSzPct val="100000"/>
              <a:buFont typeface="Wingdings" pitchFamily="2" charset="2"/>
              <a:buChar char="§"/>
            </a:pPr>
            <a:r>
              <a:rPr lang="en-US" sz="2600" dirty="0" smtClean="0"/>
              <a:t> </a:t>
            </a:r>
            <a:r>
              <a:rPr lang="en-US" sz="2400" dirty="0" smtClean="0"/>
              <a:t>Effusion cells- evaporates the elements</a:t>
            </a:r>
          </a:p>
          <a:p>
            <a:pPr marL="1005840" lvl="1" indent="-411480" fontAlgn="auto">
              <a:spcBef>
                <a:spcPct val="20000"/>
              </a:spcBef>
              <a:spcAft>
                <a:spcPts val="0"/>
              </a:spcAft>
              <a:buClr>
                <a:schemeClr val="tx1">
                  <a:shade val="95000"/>
                </a:schemeClr>
              </a:buClr>
              <a:buSzPct val="100000"/>
              <a:buFont typeface="Wingdings" pitchFamily="2" charset="2"/>
              <a:buChar char="§"/>
            </a:pPr>
            <a:r>
              <a:rPr lang="en-US" sz="2400" dirty="0" smtClean="0"/>
              <a:t>Shutters- control which elements flow </a:t>
            </a:r>
          </a:p>
          <a:p>
            <a:pPr marL="548640" lvl="0" indent="-411480" fontAlgn="auto">
              <a:spcBef>
                <a:spcPct val="20000"/>
              </a:spcBef>
              <a:spcAft>
                <a:spcPts val="0"/>
              </a:spcAft>
              <a:buClr>
                <a:schemeClr val="tx1">
                  <a:shade val="95000"/>
                </a:schemeClr>
              </a:buClr>
              <a:buSzPct val="65000"/>
              <a:buFont typeface="Wingdings 2"/>
              <a:buChar char=""/>
            </a:pPr>
            <a:r>
              <a:rPr lang="en-US" sz="2600" dirty="0" smtClean="0"/>
              <a:t>Select combinations of elements to grow on substrate wafer </a:t>
            </a:r>
          </a:p>
          <a:p>
            <a:pPr marL="548640" lvl="0" indent="-411480" fontAlgn="auto">
              <a:spcBef>
                <a:spcPct val="20000"/>
              </a:spcBef>
              <a:spcAft>
                <a:spcPts val="0"/>
              </a:spcAft>
              <a:buClr>
                <a:schemeClr val="tx1">
                  <a:shade val="95000"/>
                </a:schemeClr>
              </a:buClr>
              <a:buSzPct val="65000"/>
              <a:buFont typeface="Wingdings 2"/>
              <a:buChar char=""/>
            </a:pPr>
            <a:r>
              <a:rPr lang="en-US" sz="2600" dirty="0" smtClean="0"/>
              <a:t>Temperature set for optimum growth of the </a:t>
            </a:r>
            <a:r>
              <a:rPr lang="en-US" sz="2600" dirty="0" err="1" smtClean="0"/>
              <a:t>epilayer</a:t>
            </a:r>
            <a:endParaRPr lang="en-US" sz="2600" dirty="0" smtClean="0"/>
          </a:p>
          <a:p>
            <a:pPr marL="548640" lvl="0" indent="-411480" fontAlgn="auto">
              <a:spcBef>
                <a:spcPct val="20000"/>
              </a:spcBef>
              <a:spcAft>
                <a:spcPts val="0"/>
              </a:spcAft>
              <a:buClr>
                <a:schemeClr val="tx1">
                  <a:shade val="95000"/>
                </a:schemeClr>
              </a:buClr>
              <a:buSzPct val="65000"/>
              <a:buFont typeface="Wingdings 2"/>
              <a:buChar char=""/>
            </a:pPr>
            <a:endParaRPr lang="en-US" sz="2600" dirty="0" smtClean="0"/>
          </a:p>
          <a:p>
            <a:pPr marL="548640" lvl="0" indent="-411480" fontAlgn="auto">
              <a:spcBef>
                <a:spcPct val="20000"/>
              </a:spcBef>
              <a:spcAft>
                <a:spcPts val="0"/>
              </a:spcAft>
              <a:buClr>
                <a:schemeClr val="tx1">
                  <a:shade val="95000"/>
                </a:schemeClr>
              </a:buClr>
              <a:buSzPct val="65000"/>
            </a:pPr>
            <a:endParaRPr lang="en-US" sz="2600" dirty="0" smtClean="0"/>
          </a:p>
          <a:p>
            <a:pPr marL="548640" lvl="0" indent="-411480" fontAlgn="auto">
              <a:spcBef>
                <a:spcPct val="20000"/>
              </a:spcBef>
              <a:spcAft>
                <a:spcPts val="0"/>
              </a:spcAft>
              <a:buClr>
                <a:schemeClr val="tx1">
                  <a:shade val="95000"/>
                </a:schemeClr>
              </a:buClr>
              <a:buSzPct val="65000"/>
              <a:buFont typeface="Wingdings 2"/>
              <a:buChar char=""/>
            </a:pPr>
            <a:endParaRPr kumimoji="0" lang="en-US" sz="2600" b="0" i="0" u="none" strike="noStrike" kern="1200" cap="none" spc="0" normalizeH="0" baseline="0" noProof="0" dirty="0" smtClean="0">
              <a:ln>
                <a:noFill/>
              </a:ln>
              <a:effectLst/>
              <a:uLnTx/>
              <a:uFillTx/>
              <a:latin typeface="+mn-lt"/>
              <a:ea typeface="+mn-ea"/>
              <a:cs typeface="+mn-cs"/>
            </a:endParaRPr>
          </a:p>
        </p:txBody>
      </p:sp>
      <p:sp>
        <p:nvSpPr>
          <p:cNvPr id="6" name="TextBox 5"/>
          <p:cNvSpPr txBox="1"/>
          <p:nvPr/>
        </p:nvSpPr>
        <p:spPr>
          <a:xfrm>
            <a:off x="4572000" y="6611779"/>
            <a:ext cx="4419600" cy="246221"/>
          </a:xfrm>
          <a:prstGeom prst="rect">
            <a:avLst/>
          </a:prstGeom>
          <a:noFill/>
        </p:spPr>
        <p:txBody>
          <a:bodyPr wrap="square" rtlCol="0">
            <a:spAutoFit/>
          </a:bodyPr>
          <a:lstStyle/>
          <a:p>
            <a:r>
              <a:rPr lang="en-US" sz="1000" dirty="0" smtClean="0">
                <a:solidFill>
                  <a:schemeClr val="bg1"/>
                </a:solidFill>
              </a:rPr>
              <a:t>http://www.nber.org/~tanwinc/DissertationDefense/1_Introduction/mbe.png</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990600"/>
          </a:xfrm>
        </p:spPr>
        <p:txBody>
          <a:bodyPr>
            <a:normAutofit fontScale="90000"/>
          </a:bodyPr>
          <a:lstStyle/>
          <a:p>
            <a:r>
              <a:rPr lang="en-US" dirty="0" smtClean="0"/>
              <a:t>Growth of </a:t>
            </a:r>
            <a:r>
              <a:rPr lang="en-US" dirty="0" err="1" smtClean="0"/>
              <a:t>Heterostructures</a:t>
            </a:r>
            <a:r>
              <a:rPr lang="en-US" dirty="0" smtClean="0"/>
              <a:t> using MBE </a:t>
            </a:r>
            <a:endParaRPr lang="en-US" dirty="0"/>
          </a:p>
        </p:txBody>
      </p:sp>
      <p:sp>
        <p:nvSpPr>
          <p:cNvPr id="3" name="Content Placeholder 2"/>
          <p:cNvSpPr>
            <a:spLocks noGrp="1"/>
          </p:cNvSpPr>
          <p:nvPr>
            <p:ph idx="1"/>
          </p:nvPr>
        </p:nvSpPr>
        <p:spPr>
          <a:xfrm>
            <a:off x="0" y="838200"/>
            <a:ext cx="4457700" cy="5676900"/>
          </a:xfrm>
        </p:spPr>
        <p:txBody>
          <a:bodyPr/>
          <a:lstStyle/>
          <a:p>
            <a:r>
              <a:rPr lang="en-US" dirty="0" smtClean="0"/>
              <a:t>MBE allows control of the growth in real time</a:t>
            </a:r>
          </a:p>
          <a:p>
            <a:pPr lvl="1"/>
            <a:r>
              <a:rPr lang="en-US" dirty="0" err="1" smtClean="0"/>
              <a:t>Heterostructure</a:t>
            </a:r>
            <a:r>
              <a:rPr lang="en-US" dirty="0" smtClean="0"/>
              <a:t> is essentially grown layer by layer</a:t>
            </a:r>
          </a:p>
          <a:p>
            <a:pPr lvl="1"/>
            <a:r>
              <a:rPr lang="en-US" dirty="0" smtClean="0"/>
              <a:t>Temperature can be changed in chamber→ alters growth rate </a:t>
            </a:r>
          </a:p>
          <a:p>
            <a:r>
              <a:rPr lang="en-US" dirty="0" smtClean="0"/>
              <a:t>Films grow </a:t>
            </a:r>
            <a:r>
              <a:rPr lang="en-US" dirty="0" err="1" smtClean="0"/>
              <a:t>epitaxially</a:t>
            </a:r>
            <a:endParaRPr lang="en-US" dirty="0" smtClean="0"/>
          </a:p>
          <a:p>
            <a:pPr lvl="1"/>
            <a:r>
              <a:rPr lang="en-US" dirty="0" smtClean="0"/>
              <a:t>the growth of crystalline substance that mimics orientation of substrate  </a:t>
            </a:r>
          </a:p>
          <a:p>
            <a:pPr lvl="1"/>
            <a:r>
              <a:rPr lang="en-US" dirty="0" smtClean="0"/>
              <a:t>Requires an ultra high vacuum (P&lt; 10</a:t>
            </a:r>
            <a:r>
              <a:rPr lang="en-US" baseline="30000" dirty="0" smtClean="0"/>
              <a:t>-9</a:t>
            </a:r>
            <a:r>
              <a:rPr lang="en-US" dirty="0" smtClean="0"/>
              <a:t>mbar)</a:t>
            </a:r>
            <a:endParaRPr lang="en-US" dirty="0"/>
          </a:p>
        </p:txBody>
      </p:sp>
      <p:pic>
        <p:nvPicPr>
          <p:cNvPr id="45058" name="Picture 2" descr="http://iramis.cea.fr/Images/astImg/494_1.gif?reload=1221851696">
            <a:hlinkClick r:id="rId3"/>
          </p:cNvPr>
          <p:cNvPicPr>
            <a:picLocks noChangeAspect="1" noChangeArrowheads="1"/>
          </p:cNvPicPr>
          <p:nvPr/>
        </p:nvPicPr>
        <p:blipFill>
          <a:blip r:embed="rId4"/>
          <a:srcRect/>
          <a:stretch>
            <a:fillRect/>
          </a:stretch>
        </p:blipFill>
        <p:spPr bwMode="auto">
          <a:xfrm>
            <a:off x="4495800" y="1104900"/>
            <a:ext cx="4457700" cy="4267200"/>
          </a:xfrm>
          <a:prstGeom prst="rect">
            <a:avLst/>
          </a:prstGeom>
          <a:noFill/>
        </p:spPr>
      </p:pic>
      <p:sp>
        <p:nvSpPr>
          <p:cNvPr id="7" name="TextBox 6"/>
          <p:cNvSpPr txBox="1"/>
          <p:nvPr/>
        </p:nvSpPr>
        <p:spPr>
          <a:xfrm>
            <a:off x="4495800" y="5372101"/>
            <a:ext cx="4457700" cy="246221"/>
          </a:xfrm>
          <a:prstGeom prst="rect">
            <a:avLst/>
          </a:prstGeom>
          <a:solidFill>
            <a:schemeClr val="tx1"/>
          </a:solidFill>
        </p:spPr>
        <p:txBody>
          <a:bodyPr wrap="square" rtlCol="0">
            <a:spAutoFit/>
          </a:bodyPr>
          <a:lstStyle/>
          <a:p>
            <a:pPr algn="ctr"/>
            <a:r>
              <a:rPr lang="en-US" sz="1000" dirty="0" smtClean="0">
                <a:solidFill>
                  <a:schemeClr val="bg1"/>
                </a:solidFill>
              </a:rPr>
              <a:t>http://iramis.cea.fr/Images/astImg/488_1.gif</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800100"/>
            <a:ext cx="9144000" cy="3016210"/>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a:t>
            </a:r>
          </a:p>
          <a:p>
            <a:r>
              <a:rPr lang="en-US" dirty="0" smtClean="0"/>
              <a:t>M                                                               </a:t>
            </a:r>
          </a:p>
          <a:p>
            <a:r>
              <a:rPr lang="en-US" sz="1000" dirty="0" smtClean="0">
                <a:solidFill>
                  <a:schemeClr val="bg1"/>
                </a:solidFill>
              </a:rPr>
              <a:t>                                                                                                                        Reference http://www.eserc.stonybrook.edu/ProjectJava/Bragg/</a:t>
            </a:r>
          </a:p>
        </p:txBody>
      </p:sp>
      <p:sp>
        <p:nvSpPr>
          <p:cNvPr id="6" name="TextBox 5"/>
          <p:cNvSpPr txBox="1"/>
          <p:nvPr/>
        </p:nvSpPr>
        <p:spPr>
          <a:xfrm>
            <a:off x="0" y="3314700"/>
            <a:ext cx="4076700" cy="461665"/>
          </a:xfrm>
          <a:prstGeom prst="rect">
            <a:avLst/>
          </a:prstGeom>
          <a:solidFill>
            <a:schemeClr val="tx1"/>
          </a:solidFill>
        </p:spPr>
        <p:txBody>
          <a:bodyPr wrap="square" rtlCol="0">
            <a:spAutoFit/>
          </a:bodyPr>
          <a:lstStyle/>
          <a:p>
            <a:r>
              <a:rPr lang="en-US" sz="2400" dirty="0" smtClean="0">
                <a:solidFill>
                  <a:schemeClr val="bg1"/>
                </a:solidFill>
              </a:rPr>
              <a:t>Braggs Law   2d sin</a:t>
            </a:r>
            <a:r>
              <a:rPr lang="el-GR" sz="2400" dirty="0" smtClean="0">
                <a:solidFill>
                  <a:schemeClr val="bg1"/>
                </a:solidFill>
                <a:latin typeface="Calibri"/>
              </a:rPr>
              <a:t>θ</a:t>
            </a:r>
            <a:r>
              <a:rPr lang="en-US" sz="2400" dirty="0" smtClean="0">
                <a:solidFill>
                  <a:schemeClr val="bg1"/>
                </a:solidFill>
                <a:latin typeface="Calibri"/>
              </a:rPr>
              <a:t> = n</a:t>
            </a:r>
            <a:r>
              <a:rPr lang="el-GR" sz="2400" dirty="0" smtClean="0">
                <a:solidFill>
                  <a:schemeClr val="bg1"/>
                </a:solidFill>
                <a:latin typeface="Calibri"/>
              </a:rPr>
              <a:t>λ</a:t>
            </a:r>
            <a:endParaRPr lang="en-US" sz="2400" dirty="0">
              <a:solidFill>
                <a:schemeClr val="bg1"/>
              </a:solidFill>
            </a:endParaRPr>
          </a:p>
        </p:txBody>
      </p:sp>
      <p:sp>
        <p:nvSpPr>
          <p:cNvPr id="2" name="Title 1"/>
          <p:cNvSpPr>
            <a:spLocks noGrp="1"/>
          </p:cNvSpPr>
          <p:nvPr>
            <p:ph type="title"/>
          </p:nvPr>
        </p:nvSpPr>
        <p:spPr>
          <a:xfrm>
            <a:off x="419100" y="-190500"/>
            <a:ext cx="8229600" cy="1143000"/>
          </a:xfrm>
        </p:spPr>
        <p:txBody>
          <a:bodyPr>
            <a:normAutofit/>
          </a:bodyPr>
          <a:lstStyle/>
          <a:p>
            <a:pPr marL="233363" indent="-233363"/>
            <a:r>
              <a:rPr lang="en-US" dirty="0" smtClean="0"/>
              <a:t>X-Ray Diffraction</a:t>
            </a:r>
          </a:p>
        </p:txBody>
      </p:sp>
      <p:sp>
        <p:nvSpPr>
          <p:cNvPr id="3" name="Content Placeholder 2"/>
          <p:cNvSpPr>
            <a:spLocks noGrp="1"/>
          </p:cNvSpPr>
          <p:nvPr>
            <p:ph idx="1"/>
          </p:nvPr>
        </p:nvSpPr>
        <p:spPr>
          <a:xfrm>
            <a:off x="0" y="3771900"/>
            <a:ext cx="9144000" cy="3276600"/>
          </a:xfrm>
        </p:spPr>
        <p:txBody>
          <a:bodyPr>
            <a:normAutofit/>
          </a:bodyPr>
          <a:lstStyle/>
          <a:p>
            <a:r>
              <a:rPr lang="en-US" sz="2800" dirty="0" smtClean="0"/>
              <a:t>Distance d is the space between planes</a:t>
            </a:r>
          </a:p>
          <a:p>
            <a:r>
              <a:rPr lang="en-US" sz="2800" dirty="0" smtClean="0"/>
              <a:t>Path difference of the two waves is 2d sin</a:t>
            </a:r>
            <a:r>
              <a:rPr lang="el-GR" sz="2800" dirty="0" smtClean="0">
                <a:latin typeface="Calibri"/>
              </a:rPr>
              <a:t>θ</a:t>
            </a:r>
            <a:endParaRPr lang="en-US" sz="2800" dirty="0" smtClean="0"/>
          </a:p>
          <a:p>
            <a:r>
              <a:rPr lang="en-US" sz="2800" dirty="0" smtClean="0"/>
              <a:t>Constructive interference occurs at </a:t>
            </a:r>
            <a:r>
              <a:rPr lang="en-US" sz="2800" dirty="0" smtClean="0">
                <a:latin typeface="Calibri"/>
              </a:rPr>
              <a:t>n</a:t>
            </a:r>
            <a:r>
              <a:rPr lang="el-GR" sz="2800" dirty="0" smtClean="0">
                <a:latin typeface="Calibri"/>
              </a:rPr>
              <a:t>λ</a:t>
            </a:r>
            <a:endParaRPr lang="en-US" sz="2800" dirty="0" smtClean="0">
              <a:latin typeface="Calibri"/>
            </a:endParaRPr>
          </a:p>
          <a:p>
            <a:pPr lvl="1"/>
            <a:r>
              <a:rPr lang="en-US" dirty="0" smtClean="0">
                <a:latin typeface="Calibri"/>
              </a:rPr>
              <a:t>waves from adjacent planes will be in phase</a:t>
            </a:r>
          </a:p>
          <a:p>
            <a:pPr lvl="1"/>
            <a:r>
              <a:rPr lang="en-US" dirty="0" smtClean="0">
                <a:latin typeface="Calibri"/>
              </a:rPr>
              <a:t> creates the diffraction pattern that can be graphed as </a:t>
            </a:r>
            <a:r>
              <a:rPr lang="el-GR" dirty="0" smtClean="0">
                <a:latin typeface="Calibri"/>
              </a:rPr>
              <a:t>θ</a:t>
            </a:r>
            <a:r>
              <a:rPr lang="el-GR" dirty="0" smtClean="0">
                <a:solidFill>
                  <a:schemeClr val="bg1"/>
                </a:solidFill>
                <a:latin typeface="Calibri"/>
              </a:rPr>
              <a:t> </a:t>
            </a:r>
            <a:r>
              <a:rPr lang="en-US" dirty="0" smtClean="0">
                <a:latin typeface="Calibri"/>
              </a:rPr>
              <a:t>vs. intensity</a:t>
            </a:r>
            <a:endParaRPr lang="en-US" dirty="0" smtClean="0"/>
          </a:p>
          <a:p>
            <a:pPr>
              <a:buNone/>
            </a:pPr>
            <a:endParaRPr lang="en-US" dirty="0" smtClean="0"/>
          </a:p>
        </p:txBody>
      </p:sp>
      <p:sp>
        <p:nvSpPr>
          <p:cNvPr id="615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55" name="Rectangle 11"/>
          <p:cNvSpPr>
            <a:spLocks noChangeArrowheads="1"/>
          </p:cNvSpPr>
          <p:nvPr/>
        </p:nvSpPr>
        <p:spPr bwMode="auto">
          <a:xfrm>
            <a:off x="0" y="492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6165" name="Picture 21"/>
          <p:cNvPicPr>
            <a:picLocks noChangeAspect="1" noChangeArrowheads="1"/>
          </p:cNvPicPr>
          <p:nvPr/>
        </p:nvPicPr>
        <p:blipFill>
          <a:blip r:embed="rId3"/>
          <a:srcRect l="989" t="43500" r="51563" b="24000"/>
          <a:stretch>
            <a:fillRect/>
          </a:stretch>
        </p:blipFill>
        <p:spPr bwMode="auto">
          <a:xfrm>
            <a:off x="0" y="838200"/>
            <a:ext cx="9144000" cy="2490281"/>
          </a:xfrm>
          <a:prstGeom prst="rect">
            <a:avLst/>
          </a:prstGeom>
          <a:noFill/>
          <a:ln w="9525">
            <a:noFill/>
            <a:miter lim="800000"/>
            <a:headEnd/>
            <a:tailEnd/>
          </a:ln>
          <a:effectLst/>
        </p:spPr>
      </p:pic>
      <p:sp>
        <p:nvSpPr>
          <p:cNvPr id="13" name="TextBox 12"/>
          <p:cNvSpPr txBox="1"/>
          <p:nvPr/>
        </p:nvSpPr>
        <p:spPr>
          <a:xfrm>
            <a:off x="4343400" y="2400300"/>
            <a:ext cx="266700" cy="253916"/>
          </a:xfrm>
          <a:prstGeom prst="rect">
            <a:avLst/>
          </a:prstGeom>
          <a:noFill/>
        </p:spPr>
        <p:txBody>
          <a:bodyPr wrap="square" rtlCol="0">
            <a:spAutoFit/>
          </a:bodyPr>
          <a:lstStyle/>
          <a:p>
            <a:r>
              <a:rPr lang="el-GR" sz="1050" dirty="0" smtClean="0">
                <a:latin typeface="Calibri"/>
              </a:rPr>
              <a:t>θ</a:t>
            </a:r>
            <a:endParaRPr lang="en-US" sz="1050" dirty="0"/>
          </a:p>
        </p:txBody>
      </p:sp>
      <p:sp>
        <p:nvSpPr>
          <p:cNvPr id="14" name="TextBox 13"/>
          <p:cNvSpPr txBox="1"/>
          <p:nvPr/>
        </p:nvSpPr>
        <p:spPr>
          <a:xfrm>
            <a:off x="4533900" y="2400300"/>
            <a:ext cx="266700" cy="253916"/>
          </a:xfrm>
          <a:prstGeom prst="rect">
            <a:avLst/>
          </a:prstGeom>
          <a:noFill/>
        </p:spPr>
        <p:txBody>
          <a:bodyPr wrap="square" rtlCol="0">
            <a:spAutoFit/>
          </a:bodyPr>
          <a:lstStyle/>
          <a:p>
            <a:r>
              <a:rPr lang="el-GR" sz="1050" dirty="0" smtClean="0">
                <a:latin typeface="Calibri"/>
              </a:rPr>
              <a:t>θ</a:t>
            </a:r>
            <a:endParaRPr lang="en-US" sz="1050" dirty="0"/>
          </a:p>
        </p:txBody>
      </p:sp>
      <p:cxnSp>
        <p:nvCxnSpPr>
          <p:cNvPr id="20" name="Straight Connector 19"/>
          <p:cNvCxnSpPr/>
          <p:nvPr/>
        </p:nvCxnSpPr>
        <p:spPr>
          <a:xfrm flipV="1">
            <a:off x="4648200" y="2705100"/>
            <a:ext cx="342900" cy="152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62500" y="2819400"/>
            <a:ext cx="60960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72100" y="2933700"/>
            <a:ext cx="1104900" cy="430887"/>
          </a:xfrm>
          <a:prstGeom prst="rect">
            <a:avLst/>
          </a:prstGeom>
          <a:solidFill>
            <a:schemeClr val="tx1"/>
          </a:solidFill>
          <a:ln>
            <a:solidFill>
              <a:schemeClr val="bg1"/>
            </a:solidFill>
          </a:ln>
        </p:spPr>
        <p:txBody>
          <a:bodyPr wrap="square" rtlCol="0">
            <a:spAutoFit/>
          </a:bodyPr>
          <a:lstStyle/>
          <a:p>
            <a:r>
              <a:rPr lang="en-US" sz="2200" dirty="0" smtClean="0">
                <a:solidFill>
                  <a:schemeClr val="bg1"/>
                </a:solidFill>
              </a:rPr>
              <a:t> d sin</a:t>
            </a:r>
            <a:r>
              <a:rPr lang="el-GR" sz="2200" dirty="0" smtClean="0">
                <a:solidFill>
                  <a:schemeClr val="bg1"/>
                </a:solidFill>
                <a:latin typeface="Calibri"/>
              </a:rPr>
              <a:t>θ</a:t>
            </a:r>
            <a:r>
              <a:rPr lang="en-US" sz="2200" dirty="0" smtClean="0">
                <a:solidFill>
                  <a:schemeClr val="bg1"/>
                </a:solidFill>
              </a:rPr>
              <a:t> </a:t>
            </a:r>
            <a:endParaRPr lang="en-US" sz="2200" dirty="0">
              <a:solidFill>
                <a:schemeClr val="bg1"/>
              </a:solidFill>
            </a:endParaRPr>
          </a:p>
        </p:txBody>
      </p:sp>
      <p:cxnSp>
        <p:nvCxnSpPr>
          <p:cNvPr id="27" name="Straight Connector 26"/>
          <p:cNvCxnSpPr/>
          <p:nvPr/>
        </p:nvCxnSpPr>
        <p:spPr>
          <a:xfrm>
            <a:off x="4152900" y="2705100"/>
            <a:ext cx="342900" cy="152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4038600" y="2781300"/>
            <a:ext cx="266700" cy="190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71800" y="2933700"/>
            <a:ext cx="1104900" cy="430887"/>
          </a:xfrm>
          <a:prstGeom prst="rect">
            <a:avLst/>
          </a:prstGeom>
          <a:solidFill>
            <a:schemeClr val="tx1"/>
          </a:solidFill>
          <a:ln>
            <a:solidFill>
              <a:schemeClr val="bg1"/>
            </a:solidFill>
          </a:ln>
        </p:spPr>
        <p:txBody>
          <a:bodyPr wrap="square" rtlCol="0">
            <a:spAutoFit/>
          </a:bodyPr>
          <a:lstStyle/>
          <a:p>
            <a:r>
              <a:rPr lang="en-US" sz="2200" dirty="0" smtClean="0">
                <a:solidFill>
                  <a:schemeClr val="bg1"/>
                </a:solidFill>
              </a:rPr>
              <a:t> d sin</a:t>
            </a:r>
            <a:r>
              <a:rPr lang="el-GR" sz="2200" dirty="0" smtClean="0">
                <a:solidFill>
                  <a:schemeClr val="bg1"/>
                </a:solidFill>
                <a:latin typeface="Calibri"/>
              </a:rPr>
              <a:t>θ</a:t>
            </a:r>
            <a:r>
              <a:rPr lang="en-US" sz="2200" dirty="0" smtClean="0">
                <a:solidFill>
                  <a:schemeClr val="bg1"/>
                </a:solidFill>
              </a:rPr>
              <a:t> </a:t>
            </a:r>
            <a:endParaRPr lang="en-US" sz="2200" dirty="0">
              <a:solidFill>
                <a:schemeClr val="bg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5687</TotalTime>
  <Words>1550</Words>
  <Application>Microsoft Office PowerPoint</Application>
  <PresentationFormat>On-screen Show (4:3)</PresentationFormat>
  <Paragraphs>273</Paragraphs>
  <Slides>20</Slides>
  <Notes>10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Apex</vt:lpstr>
      <vt:lpstr>InSb-based heterostructures for Electronic Devices</vt:lpstr>
      <vt:lpstr>Outline</vt:lpstr>
      <vt:lpstr>Heterostructures</vt:lpstr>
      <vt:lpstr>   Quantum Wells</vt:lpstr>
      <vt:lpstr>Motivation</vt:lpstr>
      <vt:lpstr>InSb Crystal Structure</vt:lpstr>
      <vt:lpstr>III-V Molecular Beam Epitaxy</vt:lpstr>
      <vt:lpstr>Growth of Heterostructures using MBE </vt:lpstr>
      <vt:lpstr>X-Ray Diffraction</vt:lpstr>
      <vt:lpstr>t-263b</vt:lpstr>
      <vt:lpstr>Analysis of t-263b</vt:lpstr>
      <vt:lpstr>Analysis of t-263b</vt:lpstr>
      <vt:lpstr>Analysis of t-263b</vt:lpstr>
      <vt:lpstr>R008</vt:lpstr>
      <vt:lpstr>Analysis of R008</vt:lpstr>
      <vt:lpstr>Analysis of R008</vt:lpstr>
      <vt:lpstr>Hall Effect</vt:lpstr>
      <vt:lpstr>Hall Effect Experimental Data</vt:lpstr>
      <vt:lpstr>Future Plans</vt:lpstr>
      <vt:lpstr>Questions?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Amanda Baldwin</dc:creator>
  <cp:lastModifiedBy>Amanda Baldwin</cp:lastModifiedBy>
  <cp:revision>279</cp:revision>
  <dcterms:created xsi:type="dcterms:W3CDTF">2003-09-04T21:41:45Z</dcterms:created>
  <dcterms:modified xsi:type="dcterms:W3CDTF">2009-05-18T05:17:08Z</dcterms:modified>
</cp:coreProperties>
</file>