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84" r:id="rId1"/>
  </p:sldMasterIdLst>
  <p:notesMasterIdLst>
    <p:notesMasterId r:id="rId6"/>
  </p:notesMasterIdLst>
  <p:handoutMasterIdLst>
    <p:handoutMasterId r:id="rId7"/>
  </p:handoutMasterIdLst>
  <p:sldIdLst>
    <p:sldId id="256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9E0519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9" autoAdjust="0"/>
    <p:restoredTop sz="94668" autoAdjust="0"/>
  </p:normalViewPr>
  <p:slideViewPr>
    <p:cSldViewPr snapToGrid="0" snapToObjects="1">
      <p:cViewPr>
        <p:scale>
          <a:sx n="85" d="100"/>
          <a:sy n="85" d="100"/>
        </p:scale>
        <p:origin x="-1016" y="-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85000-A976-E945-A823-E6674E033136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FB6C4-7D85-8D46-9E50-54368AF4E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81851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DD437-25CC-0D46-9583-4F59463E976B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D0340-5FBE-854A-BC5A-100CF4766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43476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D0340-5FBE-854A-BC5A-100CF47665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1674"/>
            <a:ext cx="2895600" cy="365125"/>
          </a:xfrm>
        </p:spPr>
        <p:txBody>
          <a:bodyPr/>
          <a:lstStyle/>
          <a:p>
            <a:r>
              <a:rPr lang="en-US" smtClean="0"/>
              <a:t>Title</a:t>
            </a:r>
            <a:endParaRPr lang="en-US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94235" y="6492875"/>
            <a:ext cx="2396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Author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894"/>
            <a:ext cx="2366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47E5A136-9055-9448-B3C1-509E6BD0FEE9}" type="datetime4">
              <a:rPr lang="en-US" smtClean="0"/>
              <a:pPr/>
              <a:t>April 9, 2013</a:t>
            </a:fld>
            <a:r>
              <a:rPr lang="en-US" dirty="0" smtClean="0"/>
              <a:t>        </a:t>
            </a:r>
            <a:fld id="{F1A0DE92-5FD8-984F-B741-665B57F597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87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94235" y="6492875"/>
            <a:ext cx="2396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Author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894"/>
            <a:ext cx="2366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February 25, 2013        </a:t>
            </a:r>
            <a:fld id="{F1A0DE92-5FD8-984F-B741-665B57F597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549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94235" y="6492875"/>
            <a:ext cx="2396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Author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894"/>
            <a:ext cx="2366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February 25, 2013        </a:t>
            </a:r>
            <a:fld id="{F1A0DE92-5FD8-984F-B741-665B57F597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551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94235" y="6492875"/>
            <a:ext cx="2396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Author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894"/>
            <a:ext cx="2366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0BED146B-0E5B-724D-B109-C45D519A5B98}" type="datetime4">
              <a:rPr lang="en-US" smtClean="0"/>
              <a:pPr/>
              <a:t>April 9, 2013</a:t>
            </a:fld>
            <a:r>
              <a:rPr lang="en-US" dirty="0" smtClean="0"/>
              <a:t>        </a:t>
            </a:r>
            <a:fld id="{F1A0DE92-5FD8-984F-B741-665B57F597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540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94235" y="6492875"/>
            <a:ext cx="2396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Author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894"/>
            <a:ext cx="2366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February 25, 2013        </a:t>
            </a:r>
            <a:fld id="{F1A0DE92-5FD8-984F-B741-665B57F597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684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194235" y="6492875"/>
            <a:ext cx="2396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Author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894"/>
            <a:ext cx="2366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5845BBCE-0442-3944-8806-0AB483B9E489}" type="datetime4">
              <a:rPr lang="en-US" smtClean="0"/>
              <a:pPr/>
              <a:t>April 9, 2013</a:t>
            </a:fld>
            <a:r>
              <a:rPr lang="en-US" dirty="0" smtClean="0"/>
              <a:t>        </a:t>
            </a:r>
            <a:fld id="{F1A0DE92-5FD8-984F-B741-665B57F597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640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94235" y="6492875"/>
            <a:ext cx="2396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Author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6495894"/>
            <a:ext cx="2366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82C24939-ABCC-3A4B-BFA0-EAAFA24A7FF1}" type="datetime4">
              <a:rPr lang="en-US" smtClean="0"/>
              <a:pPr/>
              <a:t>April 9, 2013</a:t>
            </a:fld>
            <a:r>
              <a:rPr lang="en-US" dirty="0" smtClean="0"/>
              <a:t>        </a:t>
            </a:r>
            <a:fld id="{F1A0DE92-5FD8-984F-B741-665B57F597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309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94235" y="6492875"/>
            <a:ext cx="2396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Author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894"/>
            <a:ext cx="2366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E5DE8A6B-E449-0640-84CB-5C4F6FBB954F}" type="datetime4">
              <a:rPr lang="en-US" smtClean="0"/>
              <a:pPr/>
              <a:t>April 9, 2013</a:t>
            </a:fld>
            <a:r>
              <a:rPr lang="en-US" dirty="0" smtClean="0"/>
              <a:t>        </a:t>
            </a:r>
            <a:fld id="{F1A0DE92-5FD8-984F-B741-665B57F597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766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94235" y="6492875"/>
            <a:ext cx="2396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Author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894"/>
            <a:ext cx="2366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February 25, 2013        </a:t>
            </a:r>
            <a:fld id="{F1A0DE92-5FD8-984F-B741-665B57F597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659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194235" y="6492875"/>
            <a:ext cx="2396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Author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894"/>
            <a:ext cx="2366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February 25, 2013        </a:t>
            </a:r>
            <a:fld id="{F1A0DE92-5FD8-984F-B741-665B57F597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2157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194235" y="6492875"/>
            <a:ext cx="2396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Author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894"/>
            <a:ext cx="2366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February 25, 2013        </a:t>
            </a:r>
            <a:fld id="{F1A0DE92-5FD8-984F-B741-665B57F597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210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gif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niversity of Oklahoma Powerpoint.jpg"/>
          <p:cNvPicPr>
            <a:picLocks noChangeAspect="1"/>
          </p:cNvPicPr>
          <p:nvPr userDrawn="1"/>
        </p:nvPicPr>
        <p:blipFill rotWithShape="1">
          <a:blip r:embed="rId13"/>
          <a:srcRect t="88938"/>
          <a:stretch/>
        </p:blipFill>
        <p:spPr>
          <a:xfrm>
            <a:off x="0" y="6541009"/>
            <a:ext cx="9144000" cy="316991"/>
          </a:xfrm>
          <a:prstGeom prst="rect">
            <a:avLst/>
          </a:prstGeom>
        </p:spPr>
      </p:pic>
      <p:pic>
        <p:nvPicPr>
          <p:cNvPr id="8" name="Picture 7" descr="University of Oklahoma Powerpoint.jpg"/>
          <p:cNvPicPr>
            <a:picLocks noChangeAspect="1"/>
          </p:cNvPicPr>
          <p:nvPr userDrawn="1"/>
        </p:nvPicPr>
        <p:blipFill rotWithShape="1">
          <a:blip r:embed="rId13"/>
          <a:srcRect t="88938"/>
          <a:stretch/>
        </p:blipFill>
        <p:spPr>
          <a:xfrm>
            <a:off x="0" y="0"/>
            <a:ext cx="9144000" cy="3169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Title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894"/>
            <a:ext cx="2366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C64F072B-E83F-FC40-A821-C144655BE81D}" type="datetime4">
              <a:rPr lang="en-US" smtClean="0"/>
              <a:pPr/>
              <a:t>April 9, 2013</a:t>
            </a:fld>
            <a:r>
              <a:rPr lang="en-US" dirty="0" smtClean="0"/>
              <a:t>        </a:t>
            </a:r>
            <a:fld id="{F1A0DE92-5FD8-984F-B741-665B57F597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4235" y="6492875"/>
            <a:ext cx="2396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Author</a:t>
            </a:r>
            <a:endParaRPr lang="en-US" dirty="0"/>
          </a:p>
        </p:txBody>
      </p:sp>
      <p:pic>
        <p:nvPicPr>
          <p:cNvPr id="9" name="Picture 8" descr="ou-logo.gi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543800" y="457200"/>
            <a:ext cx="352606" cy="464558"/>
          </a:xfrm>
          <a:prstGeom prst="rect">
            <a:avLst/>
          </a:prstGeom>
        </p:spPr>
      </p:pic>
      <p:pic>
        <p:nvPicPr>
          <p:cNvPr id="10" name="Picture 9" descr="ATLAS-chrome-logo-blue_hi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01000" y="457200"/>
            <a:ext cx="1047377" cy="40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58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 of Oklahoma 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5510"/>
            <a:ext cx="9144000" cy="25389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>
                <a:latin typeface="Garamond"/>
              </a:rPr>
              <a:t>Title</a:t>
            </a:r>
            <a:endParaRPr lang="en-US" sz="3800" dirty="0">
              <a:latin typeface="Garamon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Futura T Light"/>
            </a:endParaRPr>
          </a:p>
          <a:p>
            <a:r>
              <a:rPr lang="en-US" sz="2400" dirty="0" smtClean="0">
                <a:latin typeface="Futura T Light"/>
              </a:rPr>
              <a:t>Author</a:t>
            </a:r>
          </a:p>
          <a:p>
            <a:r>
              <a:rPr lang="en-US" sz="2400" dirty="0" smtClean="0">
                <a:latin typeface="Futura T Light"/>
              </a:rPr>
              <a:t>Date</a:t>
            </a:r>
            <a:endParaRPr lang="en-US" sz="2400" dirty="0">
              <a:latin typeface="Futura T Light"/>
            </a:endParaRPr>
          </a:p>
        </p:txBody>
      </p:sp>
      <p:pic>
        <p:nvPicPr>
          <p:cNvPr id="5" name="Picture 4" descr="ATLAS-chrome-logo-blue_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7801" y="450804"/>
            <a:ext cx="2856752" cy="1100010"/>
          </a:xfrm>
          <a:prstGeom prst="rect">
            <a:avLst/>
          </a:prstGeom>
        </p:spPr>
      </p:pic>
      <p:pic>
        <p:nvPicPr>
          <p:cNvPr id="6" name="Picture 5" descr="LogoOutline-Blu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03565" y="450804"/>
            <a:ext cx="1362635" cy="1362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Author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ED146B-0E5B-724D-B109-C45D519A5B98}" type="datetime4">
              <a:rPr lang="en-US" smtClean="0"/>
              <a:pPr/>
              <a:t>April 9, 2013</a:t>
            </a:fld>
            <a:r>
              <a:rPr lang="en-US" smtClean="0"/>
              <a:t>        </a:t>
            </a:r>
            <a:fld id="{F1A0DE92-5FD8-984F-B741-665B57F597C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Author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ED146B-0E5B-724D-B109-C45D519A5B98}" type="datetime4">
              <a:rPr lang="en-US" smtClean="0"/>
              <a:pPr/>
              <a:t>April 9, 2013</a:t>
            </a:fld>
            <a:r>
              <a:rPr lang="en-US" smtClean="0"/>
              <a:t>        </a:t>
            </a:r>
            <a:fld id="{F1A0DE92-5FD8-984F-B741-665B57F597C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Author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ED146B-0E5B-724D-B109-C45D519A5B98}" type="datetime4">
              <a:rPr lang="en-US" smtClean="0"/>
              <a:pPr/>
              <a:t>April 9, 2013</a:t>
            </a:fld>
            <a:r>
              <a:rPr lang="en-US" smtClean="0"/>
              <a:t>        </a:t>
            </a:r>
            <a:fld id="{F1A0DE92-5FD8-984F-B741-665B57F597C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1473</TotalTime>
  <Words>19</Words>
  <Application>Microsoft Macintosh PowerPoint</Application>
  <PresentationFormat>On-screen Show (4:3)</PresentationFormat>
  <Paragraphs>14</Paragraphs>
  <Slides>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Title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Carrie</dc:creator>
  <cp:lastModifiedBy>Callie Bertsche</cp:lastModifiedBy>
  <cp:revision>56</cp:revision>
  <cp:lastPrinted>2013-04-08T13:52:10Z</cp:lastPrinted>
  <dcterms:created xsi:type="dcterms:W3CDTF">2013-04-09T21:04:46Z</dcterms:created>
  <dcterms:modified xsi:type="dcterms:W3CDTF">2013-04-09T21:26:16Z</dcterms:modified>
</cp:coreProperties>
</file>